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69" r:id="rId2"/>
    <p:sldId id="257" r:id="rId3"/>
    <p:sldId id="266" r:id="rId4"/>
    <p:sldId id="265" r:id="rId5"/>
    <p:sldId id="259" r:id="rId6"/>
    <p:sldId id="267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0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73A917-8443-4AFF-999F-61DAFD4444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6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3DA85-D940-4AC5-8EC7-083B84B0F3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AB4EC-6B4A-4A99-B208-7F08AF4710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865F8D-E028-4E2F-BA49-5B30FC410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B36B14-BA10-401A-A645-8C62352044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C82C-013F-4CA2-AD2A-97B8258BDE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FDF8-F53F-40F5-ACEA-3CD4EDEEA0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80F1F-FAE1-4487-9DFD-77741CE34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E9539-8361-49AD-BB3A-1E5A8CAFD7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E97EC-D74F-4354-8601-513F1C721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0307B-9160-445E-9933-7D2E9F425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55B94-3104-41DC-A5F7-4D3CDC0BB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1B52-0947-48DA-AC12-F7ED11F343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4617732-D6EB-40B1-9DB2-EB69F583AB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99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istory.com/videos/spartans-deconstructed#spartans-deconstructed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spartan#spartans" TargetMode="External"/><Relationship Id="rId2" Type="http://schemas.openxmlformats.org/officeDocument/2006/relationships/hyperlink" Target="http://www.history.com/videos/spart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Spartan Empire</a:t>
            </a:r>
          </a:p>
        </p:txBody>
      </p:sp>
      <p:pic>
        <p:nvPicPr>
          <p:cNvPr id="25606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8001000" cy="4838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Aprox. 950 BC to 300 BC</a:t>
            </a:r>
          </a:p>
          <a:p>
            <a:r>
              <a:rPr lang="en-US"/>
              <a:t>Founded by Dorians</a:t>
            </a:r>
          </a:p>
          <a:p>
            <a:r>
              <a:rPr lang="en-US"/>
              <a:t>Invaded city of Peloponnesus</a:t>
            </a:r>
          </a:p>
          <a:p>
            <a:r>
              <a:rPr lang="en-US"/>
              <a:t>Population growth = territory expansion</a:t>
            </a:r>
          </a:p>
          <a:p>
            <a:pPr>
              <a:buClr>
                <a:schemeClr val="tx1"/>
              </a:buClr>
            </a:pPr>
            <a:r>
              <a:rPr lang="en-US"/>
              <a:t>Helots (HEH – luhts) meaning “capture”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Spartan Military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Boys training 7 to 20</a:t>
            </a:r>
          </a:p>
          <a:p>
            <a:pPr>
              <a:lnSpc>
                <a:spcPct val="90000"/>
              </a:lnSpc>
            </a:pPr>
            <a:r>
              <a:rPr lang="en-US" sz="2200"/>
              <a:t>join regular army at 30</a:t>
            </a:r>
          </a:p>
          <a:p>
            <a:pPr>
              <a:lnSpc>
                <a:spcPct val="90000"/>
              </a:lnSpc>
            </a:pPr>
            <a:r>
              <a:rPr lang="en-US" sz="2200"/>
              <a:t> temporary leave at 30 to start a family</a:t>
            </a:r>
          </a:p>
          <a:p>
            <a:pPr>
              <a:lnSpc>
                <a:spcPct val="90000"/>
              </a:lnSpc>
            </a:pPr>
            <a:r>
              <a:rPr lang="en-US" sz="2200"/>
              <a:t>Remain in barracks from 30 to 60</a:t>
            </a:r>
          </a:p>
          <a:p>
            <a:pPr>
              <a:lnSpc>
                <a:spcPct val="90000"/>
              </a:lnSpc>
            </a:pPr>
            <a:r>
              <a:rPr lang="en-US" sz="2200"/>
              <a:t>Remain in army until age 60</a:t>
            </a:r>
          </a:p>
          <a:p>
            <a:pPr>
              <a:lnSpc>
                <a:spcPct val="90000"/>
              </a:lnSpc>
            </a:pPr>
            <a:r>
              <a:rPr lang="en-US" sz="2200"/>
              <a:t>Soldiers expected to win or die, never surrender</a:t>
            </a:r>
          </a:p>
          <a:p>
            <a:pPr>
              <a:lnSpc>
                <a:spcPct val="90000"/>
              </a:lnSpc>
            </a:pPr>
            <a:r>
              <a:rPr lang="en-US" sz="2200"/>
              <a:t>Army made of 10,000 men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pic>
        <p:nvPicPr>
          <p:cNvPr id="14344" name="Picture 8" descr="spartan-warriors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267200" cy="290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Warrior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Each warrior carried</a:t>
            </a:r>
          </a:p>
          <a:p>
            <a:pPr lvl="1"/>
            <a:r>
              <a:rPr lang="en-US" sz="2200" dirty="0"/>
              <a:t>Spear</a:t>
            </a:r>
          </a:p>
          <a:p>
            <a:pPr lvl="1"/>
            <a:r>
              <a:rPr lang="en-US" sz="2200" dirty="0"/>
              <a:t>Sword</a:t>
            </a:r>
          </a:p>
          <a:p>
            <a:pPr lvl="1"/>
            <a:r>
              <a:rPr lang="en-US" sz="2200" dirty="0"/>
              <a:t>Shield</a:t>
            </a:r>
          </a:p>
          <a:p>
            <a:pPr lvl="1"/>
            <a:r>
              <a:rPr lang="en-US" sz="2200" dirty="0"/>
              <a:t>Bronze armor</a:t>
            </a:r>
          </a:p>
          <a:p>
            <a:pPr lvl="1"/>
            <a:r>
              <a:rPr lang="en-US" sz="2200" dirty="0"/>
              <a:t>Helmet</a:t>
            </a:r>
          </a:p>
          <a:p>
            <a:r>
              <a:rPr lang="en-US" sz="2600" dirty="0">
                <a:hlinkClick r:id="rId2"/>
              </a:rPr>
              <a:t>http://www.history.com/videos/spartans-deconstructed#spartans-deconstructed</a:t>
            </a:r>
            <a:r>
              <a:rPr lang="en-US" sz="2600" dirty="0"/>
              <a:t> </a:t>
            </a:r>
          </a:p>
          <a:p>
            <a:endParaRPr lang="en-US" sz="2600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12296" name="Picture 8" descr="Spartan_anc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3211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/>
              <a:t>Female passtime</a:t>
            </a:r>
          </a:p>
          <a:p>
            <a:r>
              <a:rPr lang="en-US" sz="2600"/>
              <a:t>Trained in sports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600"/>
              <a:t>	- running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600"/>
              <a:t>	-wrestling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600"/>
              <a:t>	-throwing javelin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600"/>
              <a:t>Purpose: keep fit to become healthy mothers</a:t>
            </a:r>
          </a:p>
          <a:p>
            <a:pPr>
              <a:buFont typeface="Wingdings" pitchFamily="2" charset="2"/>
              <a:buNone/>
            </a:pPr>
            <a:endParaRPr lang="en-US" sz="2600"/>
          </a:p>
        </p:txBody>
      </p:sp>
      <p:pic>
        <p:nvPicPr>
          <p:cNvPr id="6149" name="Picture 5" descr="gal_grk_oly_wom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5338" y="1524000"/>
            <a:ext cx="3719512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Women’s Rights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own property</a:t>
            </a:r>
          </a:p>
          <a:p>
            <a:r>
              <a:rPr lang="en-US"/>
              <a:t>Free to go where they pleased without male escort</a:t>
            </a:r>
          </a:p>
          <a:p>
            <a:r>
              <a:rPr lang="en-US"/>
              <a:t>But had no political power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Life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Wives lived at home</a:t>
            </a:r>
          </a:p>
          <a:p>
            <a:pPr lvl="1"/>
            <a:r>
              <a:rPr lang="en-US" sz="2200"/>
              <a:t>ran household</a:t>
            </a:r>
          </a:p>
          <a:p>
            <a:pPr lvl="1"/>
            <a:r>
              <a:rPr lang="en-US" sz="2200"/>
              <a:t>raised children</a:t>
            </a:r>
          </a:p>
          <a:p>
            <a:r>
              <a:rPr lang="en-US" sz="2600"/>
              <a:t>Husbands lived in barracks</a:t>
            </a:r>
          </a:p>
          <a:p>
            <a:pPr lvl="1"/>
            <a:r>
              <a:rPr lang="en-US" sz="2200"/>
              <a:t>Military</a:t>
            </a:r>
          </a:p>
          <a:p>
            <a:pPr lvl="1"/>
            <a:r>
              <a:rPr lang="en-US" sz="2200"/>
              <a:t>Gone fighting wars</a:t>
            </a:r>
          </a:p>
          <a:p>
            <a:pPr lvl="1">
              <a:buFontTx/>
              <a:buNone/>
            </a:pPr>
            <a:endParaRPr lang="en-US" sz="2200"/>
          </a:p>
          <a:p>
            <a:pPr lvl="1">
              <a:buFontTx/>
              <a:buNone/>
            </a:pPr>
            <a:endParaRPr lang="en-US" sz="22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Oligarchy (Ah-luh-GAHR-kee) a few hold power</a:t>
            </a:r>
          </a:p>
          <a:p>
            <a:pPr>
              <a:lnSpc>
                <a:spcPct val="90000"/>
              </a:lnSpc>
            </a:pPr>
            <a:r>
              <a:rPr lang="en-US"/>
              <a:t>2 kings headed council of elders</a:t>
            </a:r>
          </a:p>
          <a:p>
            <a:pPr>
              <a:lnSpc>
                <a:spcPct val="90000"/>
              </a:lnSpc>
            </a:pPr>
            <a:r>
              <a:rPr lang="en-US"/>
              <a:t>Council made of 28 male citizens over 60</a:t>
            </a:r>
          </a:p>
          <a:p>
            <a:pPr>
              <a:lnSpc>
                <a:spcPct val="90000"/>
              </a:lnSpc>
            </a:pPr>
            <a:r>
              <a:rPr lang="en-US"/>
              <a:t>Assembly- all Spartan men over 30</a:t>
            </a:r>
          </a:p>
          <a:p>
            <a:pPr>
              <a:lnSpc>
                <a:spcPct val="90000"/>
              </a:lnSpc>
            </a:pPr>
            <a:r>
              <a:rPr lang="en-US"/>
              <a:t>Assembly voted on councils laws and chose 5 ephors</a:t>
            </a:r>
          </a:p>
          <a:p>
            <a:pPr>
              <a:lnSpc>
                <a:spcPct val="90000"/>
              </a:lnSpc>
            </a:pPr>
            <a:r>
              <a:rPr lang="en-US"/>
              <a:t>Ephor (EH-fuhrs) enforced laws and manged tax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Restrictions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Discouraged foreign visitors</a:t>
            </a:r>
          </a:p>
          <a:p>
            <a:r>
              <a:rPr lang="en-US"/>
              <a:t>Banned travel (except military travels) </a:t>
            </a:r>
          </a:p>
          <a:p>
            <a:r>
              <a:rPr lang="en-US"/>
              <a:t>Frowned upon citizens who studied literature and the arts</a:t>
            </a:r>
          </a:p>
          <a:p>
            <a:endParaRPr lang="en-US"/>
          </a:p>
          <a:p>
            <a:r>
              <a:rPr lang="en-US">
                <a:hlinkClick r:id="rId2"/>
              </a:rPr>
              <a:t>http://</a:t>
            </a:r>
            <a:r>
              <a:rPr lang="en-US">
                <a:hlinkClick r:id="rId3"/>
              </a:rPr>
              <a:t>www.history.com/videos/spartans#spartans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624</TotalTime>
  <Words>208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Edge</vt:lpstr>
      <vt:lpstr>Spartan Empire</vt:lpstr>
      <vt:lpstr>Sparta</vt:lpstr>
      <vt:lpstr>Spartan Military</vt:lpstr>
      <vt:lpstr>Ideal Warrior</vt:lpstr>
      <vt:lpstr>Athletics</vt:lpstr>
      <vt:lpstr>Women’s Rights</vt:lpstr>
      <vt:lpstr>Home Life</vt:lpstr>
      <vt:lpstr>Government</vt:lpstr>
      <vt:lpstr>Restrictions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</dc:creator>
  <cp:lastModifiedBy>Piggy</cp:lastModifiedBy>
  <cp:revision>32</cp:revision>
  <dcterms:created xsi:type="dcterms:W3CDTF">2011-09-12T22:03:45Z</dcterms:created>
  <dcterms:modified xsi:type="dcterms:W3CDTF">2011-09-15T21:03:46Z</dcterms:modified>
</cp:coreProperties>
</file>