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8cd807a9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8cd807a9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8cd807a9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8cd807a9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8cd807a9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8cd807a9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8cd807a9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8cd807a9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8cd807a9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8cd807a9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8cd807a9d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8cd807a9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8cd807a9d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8cd807a9d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8cd807a9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8cd807a9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6ae6eccb6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6ae6eccb6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6ac5af1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6ac5af1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6ac5af10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6ac5af10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6ac5af10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6ac5af10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6ac5af10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6ac5af10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6b1ec905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6b1ec905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6ac5af10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6ac5af10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8cd807a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8cd807a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and Development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Yi (Phoebe) Kwok   Arunima Gupta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The Glass Ceiling in Context: the Influence of CEO Gender, Recruitment Practices and Firm Internationalisation on the Representation of Women in Managemen</a:t>
            </a:r>
            <a:r>
              <a:rPr lang="en" sz="1800"/>
              <a:t>t, Eddy S. Ng, and Greg J. Sears, The Journal of Management </a:t>
            </a:r>
            <a:endParaRPr sz="1800"/>
          </a:p>
        </p:txBody>
      </p:sp>
      <p:sp>
        <p:nvSpPr>
          <p:cNvPr id="109" name="Google Shape;109;p22"/>
          <p:cNvSpPr txBox="1"/>
          <p:nvPr>
            <p:ph idx="1" type="subTitle"/>
          </p:nvPr>
        </p:nvSpPr>
        <p:spPr>
          <a:xfrm>
            <a:off x="311700" y="3104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Glass Ceiling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Internationalisation 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Hypothesis 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Hypothesis 1: The presence of a female CEO will be associated with a greater percentage of women in management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Hypothesis 2: The extent to which an organization is actively </a:t>
            </a:r>
            <a:r>
              <a:rPr lang="en"/>
              <a:t>recruiting</a:t>
            </a:r>
            <a:r>
              <a:rPr lang="en"/>
              <a:t> women will be associated with a greater percentage of women in management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Hypothesis 3: The extent to which an organization is dependent on international operations will be associated with a lower percentage of women in management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Hypothesis 4: Foreign ownership of firms will be associated with a lower percentage of women in management in the firm’s host country operations </a:t>
            </a:r>
            <a:endParaRPr/>
          </a:p>
        </p:txBody>
      </p:sp>
      <p:pic>
        <p:nvPicPr>
          <p:cNvPr id="117" name="Google Shape;1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2025" y="3780775"/>
            <a:ext cx="2219250" cy="118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Survey questionnaire for CEOs and Senior HR executives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278 Companies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 mailing and follow-up telephones calls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Financial Post 500 largest companies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Measurement 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Control Variables 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Organization size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Presence of unions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Outcome Variables 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Total number of both men and women in management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Excluding senior managers 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876" y="235725"/>
            <a:ext cx="5226225" cy="4825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 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Women could have comparable qualifications as their male colleagues, yet women would bump into a glass ceiling advancement opportunity arises. Overtime, more women can be seen in executive positions. In the meantime, the most effective would be through the active recruitment of women.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 /Group Takeaway</a:t>
            </a:r>
            <a:endParaRPr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Lead and Learn Experience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Mentoring Programs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Internally Recruiting </a:t>
            </a:r>
            <a:endParaRPr sz="1800"/>
          </a:p>
        </p:txBody>
      </p:sp>
      <p:sp>
        <p:nvSpPr>
          <p:cNvPr id="151" name="Google Shape;151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</a:t>
            </a:r>
            <a:endParaRPr/>
          </a:p>
        </p:txBody>
      </p:sp>
      <p:sp>
        <p:nvSpPr>
          <p:cNvPr id="157" name="Google Shape;157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Questions, Comments?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FFFFFF"/>
                </a:solidFill>
                <a:highlight>
                  <a:srgbClr val="000000"/>
                </a:highlight>
              </a:rPr>
              <a:t>Women’s Managerial Aspirations: An Organizational Development Perspective </a:t>
            </a:r>
            <a:r>
              <a:rPr lang="en">
                <a:solidFill>
                  <a:srgbClr val="FFFFFF"/>
                </a:solidFill>
                <a:highlight>
                  <a:srgbClr val="000000"/>
                </a:highlight>
              </a:rPr>
              <a:t> Jenny M Hoobler Grace Lemmon Sandy J Wayne , </a:t>
            </a:r>
            <a:r>
              <a:rPr i="1" lang="en">
                <a:solidFill>
                  <a:srgbClr val="FFFFFF"/>
                </a:solidFill>
                <a:highlight>
                  <a:srgbClr val="000000"/>
                </a:highlight>
              </a:rPr>
              <a:t>The Journal of Management </a:t>
            </a:r>
            <a:endParaRPr i="1">
              <a:solidFill>
                <a:srgbClr val="FFFFFF"/>
              </a:solidFill>
              <a:highlight>
                <a:srgbClr val="0000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highlight>
                <a:srgbClr val="000000"/>
              </a:highlight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Glass Ceiling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Role Theory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Hypothesis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i="1" lang="en">
                <a:solidFill>
                  <a:srgbClr val="FFFFFF"/>
                </a:solidFill>
              </a:rPr>
              <a:t>Hypothesis 1: </a:t>
            </a:r>
            <a:r>
              <a:rPr lang="en">
                <a:solidFill>
                  <a:srgbClr val="FFFFFF"/>
                </a:solidFill>
              </a:rPr>
              <a:t>Managers will perceive female (vs. male) subordinates as lower in career motivation.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i="1" lang="en">
                <a:solidFill>
                  <a:srgbClr val="FFFFFF"/>
                </a:solidFill>
              </a:rPr>
              <a:t>Hypothesis 2: </a:t>
            </a:r>
            <a:r>
              <a:rPr lang="en">
                <a:solidFill>
                  <a:srgbClr val="FFFFFF"/>
                </a:solidFill>
              </a:rPr>
              <a:t>Subordinates’ receipt of (a) challenging work assignments, (b) training and development, and (c) manager career encouragement will be positively related to their managerial aspirations.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i="1" lang="en">
                <a:solidFill>
                  <a:srgbClr val="FFFFFF"/>
                </a:solidFill>
              </a:rPr>
              <a:t>Hypothesis 3: </a:t>
            </a:r>
            <a:r>
              <a:rPr lang="en">
                <a:solidFill>
                  <a:srgbClr val="FFFFFF"/>
                </a:solidFill>
              </a:rPr>
              <a:t>Managers’ perceptions of their subordinates’ career motivation will mediate the relationship between sex and subordinate reports of receipt of (a) challenging work, (b) training and development, and (c) manager career encouragement.</a:t>
            </a:r>
            <a:endParaRPr>
              <a:solidFill>
                <a:srgbClr val="FFFFFF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Char char="●"/>
            </a:pPr>
            <a:r>
              <a:t/>
            </a:r>
            <a:endParaRPr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Employees from midwest Fortune 500 company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Sampling of 52 </a:t>
            </a:r>
            <a:r>
              <a:rPr lang="en"/>
              <a:t>Managers</a:t>
            </a:r>
            <a:r>
              <a:rPr lang="en"/>
              <a:t> and 112 Subordinates answered a survey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were asked questions regarding each other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Measures/ Control Variables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Managers surveying Subordinates: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Education , performance, number of promotions ect.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Subordinates surveying Managers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Challenging work, career encouragement, training and development , children ect.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1500" y="781688"/>
            <a:ext cx="5691500" cy="415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Managers must make sure they don’t enforce the </a:t>
            </a:r>
            <a:r>
              <a:rPr lang="en" sz="2400"/>
              <a:t>stereotype</a:t>
            </a:r>
            <a:r>
              <a:rPr lang="en" sz="2400"/>
              <a:t> that </a:t>
            </a:r>
            <a:r>
              <a:rPr lang="en" sz="2400"/>
              <a:t>women</a:t>
            </a:r>
            <a:r>
              <a:rPr lang="en" sz="2400"/>
              <a:t> are less career motivated than men because this </a:t>
            </a:r>
            <a:r>
              <a:rPr lang="en" sz="2400"/>
              <a:t>initial</a:t>
            </a:r>
            <a:r>
              <a:rPr lang="en" sz="2400"/>
              <a:t> assumption is what can hinder managerial aspirations in women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-Open conversation with managers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-mentoring </a:t>
            </a:r>
            <a:r>
              <a:rPr lang="en" sz="3000"/>
              <a:t>opportunities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ctrTitle"/>
          </p:nvPr>
        </p:nvSpPr>
        <p:spPr>
          <a:xfrm>
            <a:off x="395483" y="16331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the gender of an executive officer affect the level of representation of women in management?</a:t>
            </a:r>
            <a:endParaRPr/>
          </a:p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395475" y="36857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