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303" r:id="rId3"/>
    <p:sldId id="257" r:id="rId4"/>
    <p:sldId id="258" r:id="rId5"/>
    <p:sldId id="259" r:id="rId6"/>
    <p:sldId id="260" r:id="rId7"/>
    <p:sldId id="261" r:id="rId8"/>
    <p:sldId id="304" r:id="rId9"/>
    <p:sldId id="262" r:id="rId10"/>
    <p:sldId id="263" r:id="rId11"/>
    <p:sldId id="264" r:id="rId12"/>
    <p:sldId id="267" r:id="rId13"/>
    <p:sldId id="318" r:id="rId14"/>
    <p:sldId id="265" r:id="rId15"/>
    <p:sldId id="305" r:id="rId16"/>
    <p:sldId id="306" r:id="rId17"/>
    <p:sldId id="268" r:id="rId18"/>
    <p:sldId id="269" r:id="rId19"/>
    <p:sldId id="307" r:id="rId20"/>
    <p:sldId id="308" r:id="rId21"/>
    <p:sldId id="319" r:id="rId22"/>
    <p:sldId id="271" r:id="rId23"/>
    <p:sldId id="272" r:id="rId24"/>
    <p:sldId id="273" r:id="rId25"/>
    <p:sldId id="309" r:id="rId26"/>
    <p:sldId id="274" r:id="rId27"/>
    <p:sldId id="275" r:id="rId28"/>
    <p:sldId id="276" r:id="rId29"/>
    <p:sldId id="277" r:id="rId30"/>
    <p:sldId id="278" r:id="rId31"/>
    <p:sldId id="310" r:id="rId32"/>
    <p:sldId id="279" r:id="rId33"/>
    <p:sldId id="280" r:id="rId34"/>
    <p:sldId id="281" r:id="rId35"/>
    <p:sldId id="284" r:id="rId36"/>
    <p:sldId id="282" r:id="rId37"/>
    <p:sldId id="283" r:id="rId38"/>
    <p:sldId id="285" r:id="rId39"/>
    <p:sldId id="286" r:id="rId40"/>
    <p:sldId id="311" r:id="rId41"/>
    <p:sldId id="287" r:id="rId42"/>
    <p:sldId id="288" r:id="rId43"/>
    <p:sldId id="289" r:id="rId44"/>
    <p:sldId id="290" r:id="rId45"/>
    <p:sldId id="314" r:id="rId46"/>
    <p:sldId id="313" r:id="rId47"/>
    <p:sldId id="312" r:id="rId48"/>
    <p:sldId id="291" r:id="rId49"/>
    <p:sldId id="301" r:id="rId50"/>
    <p:sldId id="294" r:id="rId51"/>
    <p:sldId id="293" r:id="rId52"/>
    <p:sldId id="315" r:id="rId53"/>
    <p:sldId id="302" r:id="rId54"/>
    <p:sldId id="317" r:id="rId55"/>
    <p:sldId id="316" r:id="rId56"/>
    <p:sldId id="295" r:id="rId57"/>
    <p:sldId id="296" r:id="rId58"/>
    <p:sldId id="297" r:id="rId59"/>
    <p:sldId id="298" r:id="rId60"/>
    <p:sldId id="320" r:id="rId61"/>
    <p:sldId id="299"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67" d="100"/>
          <a:sy n="67" d="100"/>
        </p:scale>
        <p:origin x="4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Cook" userId="c1f85b0a6bb27e7b" providerId="LiveId" clId="{B111F433-AF3B-4893-B94A-E44D3C0BC68E}"/>
    <pc:docChg chg="undo custSel addSld delSld modSld sldOrd">
      <pc:chgData name="Sara Cook" userId="c1f85b0a6bb27e7b" providerId="LiveId" clId="{B111F433-AF3B-4893-B94A-E44D3C0BC68E}" dt="2023-02-06T21:18:01.625" v="4985" actId="27636"/>
      <pc:docMkLst>
        <pc:docMk/>
      </pc:docMkLst>
      <pc:sldChg chg="modSp mod">
        <pc:chgData name="Sara Cook" userId="c1f85b0a6bb27e7b" providerId="LiveId" clId="{B111F433-AF3B-4893-B94A-E44D3C0BC68E}" dt="2023-02-06T01:04:20.351" v="3108" actId="255"/>
        <pc:sldMkLst>
          <pc:docMk/>
          <pc:sldMk cId="3166660947" sldId="257"/>
        </pc:sldMkLst>
        <pc:spChg chg="mod">
          <ac:chgData name="Sara Cook" userId="c1f85b0a6bb27e7b" providerId="LiveId" clId="{B111F433-AF3B-4893-B94A-E44D3C0BC68E}" dt="2023-02-06T01:04:20.351" v="3108" actId="255"/>
          <ac:spMkLst>
            <pc:docMk/>
            <pc:sldMk cId="3166660947" sldId="257"/>
            <ac:spMk id="3" creationId="{EE715A12-F7BF-A041-6479-AE45B4EAB06B}"/>
          </ac:spMkLst>
        </pc:spChg>
      </pc:sldChg>
      <pc:sldChg chg="modSp mod">
        <pc:chgData name="Sara Cook" userId="c1f85b0a6bb27e7b" providerId="LiveId" clId="{B111F433-AF3B-4893-B94A-E44D3C0BC68E}" dt="2023-02-06T01:05:37.927" v="3113" actId="115"/>
        <pc:sldMkLst>
          <pc:docMk/>
          <pc:sldMk cId="3629191919" sldId="258"/>
        </pc:sldMkLst>
        <pc:spChg chg="mod">
          <ac:chgData name="Sara Cook" userId="c1f85b0a6bb27e7b" providerId="LiveId" clId="{B111F433-AF3B-4893-B94A-E44D3C0BC68E}" dt="2023-02-06T01:05:37.927" v="3113" actId="115"/>
          <ac:spMkLst>
            <pc:docMk/>
            <pc:sldMk cId="3629191919" sldId="258"/>
            <ac:spMk id="3" creationId="{2301879E-B0FA-AA20-D987-F7893BC0F4F9}"/>
          </ac:spMkLst>
        </pc:spChg>
      </pc:sldChg>
      <pc:sldChg chg="modSp mod">
        <pc:chgData name="Sara Cook" userId="c1f85b0a6bb27e7b" providerId="LiveId" clId="{B111F433-AF3B-4893-B94A-E44D3C0BC68E}" dt="2023-02-06T01:07:02.227" v="3120" actId="20577"/>
        <pc:sldMkLst>
          <pc:docMk/>
          <pc:sldMk cId="4022378250" sldId="260"/>
        </pc:sldMkLst>
        <pc:spChg chg="mod">
          <ac:chgData name="Sara Cook" userId="c1f85b0a6bb27e7b" providerId="LiveId" clId="{B111F433-AF3B-4893-B94A-E44D3C0BC68E}" dt="2023-02-06T01:07:02.227" v="3120" actId="20577"/>
          <ac:spMkLst>
            <pc:docMk/>
            <pc:sldMk cId="4022378250" sldId="260"/>
            <ac:spMk id="5" creationId="{6DA57024-C219-5B15-39F7-28875E0E9E15}"/>
          </ac:spMkLst>
        </pc:spChg>
      </pc:sldChg>
      <pc:sldChg chg="modSp mod">
        <pc:chgData name="Sara Cook" userId="c1f85b0a6bb27e7b" providerId="LiveId" clId="{B111F433-AF3B-4893-B94A-E44D3C0BC68E}" dt="2023-02-06T20:53:56.782" v="4754" actId="20577"/>
        <pc:sldMkLst>
          <pc:docMk/>
          <pc:sldMk cId="2144966758" sldId="261"/>
        </pc:sldMkLst>
        <pc:spChg chg="mod">
          <ac:chgData name="Sara Cook" userId="c1f85b0a6bb27e7b" providerId="LiveId" clId="{B111F433-AF3B-4893-B94A-E44D3C0BC68E}" dt="2023-02-06T01:07:33.340" v="3123" actId="27636"/>
          <ac:spMkLst>
            <pc:docMk/>
            <pc:sldMk cId="2144966758" sldId="261"/>
            <ac:spMk id="3" creationId="{E5ABA3D5-81D1-C8A6-B30E-76094E96BA3C}"/>
          </ac:spMkLst>
        </pc:spChg>
        <pc:spChg chg="mod">
          <ac:chgData name="Sara Cook" userId="c1f85b0a6bb27e7b" providerId="LiveId" clId="{B111F433-AF3B-4893-B94A-E44D3C0BC68E}" dt="2023-02-06T01:07:35.035" v="3125" actId="5793"/>
          <ac:spMkLst>
            <pc:docMk/>
            <pc:sldMk cId="2144966758" sldId="261"/>
            <ac:spMk id="4" creationId="{C41BD692-49AA-C3B7-CC7E-2989976C3A24}"/>
          </ac:spMkLst>
        </pc:spChg>
        <pc:spChg chg="mod">
          <ac:chgData name="Sara Cook" userId="c1f85b0a6bb27e7b" providerId="LiveId" clId="{B111F433-AF3B-4893-B94A-E44D3C0BC68E}" dt="2023-02-06T20:53:56.782" v="4754" actId="20577"/>
          <ac:spMkLst>
            <pc:docMk/>
            <pc:sldMk cId="2144966758" sldId="261"/>
            <ac:spMk id="5" creationId="{07074025-624C-3D2E-7EE4-E48A99EA10BF}"/>
          </ac:spMkLst>
        </pc:spChg>
      </pc:sldChg>
      <pc:sldChg chg="addSp delSp modSp new mod chgLayout">
        <pc:chgData name="Sara Cook" userId="c1f85b0a6bb27e7b" providerId="LiveId" clId="{B111F433-AF3B-4893-B94A-E44D3C0BC68E}" dt="2023-02-05T20:35:03.704" v="48" actId="20577"/>
        <pc:sldMkLst>
          <pc:docMk/>
          <pc:sldMk cId="596382182" sldId="262"/>
        </pc:sldMkLst>
        <pc:spChg chg="del mod ord">
          <ac:chgData name="Sara Cook" userId="c1f85b0a6bb27e7b" providerId="LiveId" clId="{B111F433-AF3B-4893-B94A-E44D3C0BC68E}" dt="2023-02-05T20:34:51.867" v="1" actId="700"/>
          <ac:spMkLst>
            <pc:docMk/>
            <pc:sldMk cId="596382182" sldId="262"/>
            <ac:spMk id="2" creationId="{1729FA98-B281-07CA-001C-4C2D86631DB2}"/>
          </ac:spMkLst>
        </pc:spChg>
        <pc:spChg chg="del">
          <ac:chgData name="Sara Cook" userId="c1f85b0a6bb27e7b" providerId="LiveId" clId="{B111F433-AF3B-4893-B94A-E44D3C0BC68E}" dt="2023-02-05T20:34:51.867" v="1" actId="700"/>
          <ac:spMkLst>
            <pc:docMk/>
            <pc:sldMk cId="596382182" sldId="262"/>
            <ac:spMk id="3" creationId="{DAFFE3CF-F991-5A66-E0F8-FD0EAF4CBF5F}"/>
          </ac:spMkLst>
        </pc:spChg>
        <pc:spChg chg="del">
          <ac:chgData name="Sara Cook" userId="c1f85b0a6bb27e7b" providerId="LiveId" clId="{B111F433-AF3B-4893-B94A-E44D3C0BC68E}" dt="2023-02-05T20:34:51.867" v="1" actId="700"/>
          <ac:spMkLst>
            <pc:docMk/>
            <pc:sldMk cId="596382182" sldId="262"/>
            <ac:spMk id="4" creationId="{FE1B1905-D7DE-F2EB-E511-DE7A777D4CA2}"/>
          </ac:spMkLst>
        </pc:spChg>
        <pc:spChg chg="del">
          <ac:chgData name="Sara Cook" userId="c1f85b0a6bb27e7b" providerId="LiveId" clId="{B111F433-AF3B-4893-B94A-E44D3C0BC68E}" dt="2023-02-05T20:34:51.867" v="1" actId="700"/>
          <ac:spMkLst>
            <pc:docMk/>
            <pc:sldMk cId="596382182" sldId="262"/>
            <ac:spMk id="5" creationId="{E2A803DD-DB5E-7AE3-F91C-E0424C36F6CC}"/>
          </ac:spMkLst>
        </pc:spChg>
        <pc:spChg chg="del mod ord">
          <ac:chgData name="Sara Cook" userId="c1f85b0a6bb27e7b" providerId="LiveId" clId="{B111F433-AF3B-4893-B94A-E44D3C0BC68E}" dt="2023-02-05T20:34:51.867" v="1" actId="700"/>
          <ac:spMkLst>
            <pc:docMk/>
            <pc:sldMk cId="596382182" sldId="262"/>
            <ac:spMk id="6" creationId="{00042FED-41B6-A3FB-0F02-F48F260A3017}"/>
          </ac:spMkLst>
        </pc:spChg>
        <pc:spChg chg="add mod ord">
          <ac:chgData name="Sara Cook" userId="c1f85b0a6bb27e7b" providerId="LiveId" clId="{B111F433-AF3B-4893-B94A-E44D3C0BC68E}" dt="2023-02-05T20:35:03.704" v="48" actId="20577"/>
          <ac:spMkLst>
            <pc:docMk/>
            <pc:sldMk cId="596382182" sldId="262"/>
            <ac:spMk id="7" creationId="{BF7235DD-A5AC-B9F2-CACA-D2CB06FA90CB}"/>
          </ac:spMkLst>
        </pc:spChg>
        <pc:spChg chg="add mod ord">
          <ac:chgData name="Sara Cook" userId="c1f85b0a6bb27e7b" providerId="LiveId" clId="{B111F433-AF3B-4893-B94A-E44D3C0BC68E}" dt="2023-02-05T20:34:51.867" v="1" actId="700"/>
          <ac:spMkLst>
            <pc:docMk/>
            <pc:sldMk cId="596382182" sldId="262"/>
            <ac:spMk id="8" creationId="{2C4A46F6-272E-7B79-635A-0248E2490BAB}"/>
          </ac:spMkLst>
        </pc:spChg>
      </pc:sldChg>
      <pc:sldChg chg="addSp modSp new mod">
        <pc:chgData name="Sara Cook" userId="c1f85b0a6bb27e7b" providerId="LiveId" clId="{B111F433-AF3B-4893-B94A-E44D3C0BC68E}" dt="2023-02-05T20:36:19.850" v="101" actId="1076"/>
        <pc:sldMkLst>
          <pc:docMk/>
          <pc:sldMk cId="2347436943" sldId="263"/>
        </pc:sldMkLst>
        <pc:spChg chg="mod">
          <ac:chgData name="Sara Cook" userId="c1f85b0a6bb27e7b" providerId="LiveId" clId="{B111F433-AF3B-4893-B94A-E44D3C0BC68E}" dt="2023-02-05T20:35:45.961" v="97" actId="20577"/>
          <ac:spMkLst>
            <pc:docMk/>
            <pc:sldMk cId="2347436943" sldId="263"/>
            <ac:spMk id="2" creationId="{1519004E-777C-04C8-DFAF-244EA41FACD1}"/>
          </ac:spMkLst>
        </pc:spChg>
        <pc:spChg chg="mod">
          <ac:chgData name="Sara Cook" userId="c1f85b0a6bb27e7b" providerId="LiveId" clId="{B111F433-AF3B-4893-B94A-E44D3C0BC68E}" dt="2023-02-05T20:35:58.052" v="99"/>
          <ac:spMkLst>
            <pc:docMk/>
            <pc:sldMk cId="2347436943" sldId="263"/>
            <ac:spMk id="3" creationId="{8E7A3874-89C7-6336-DDD9-4E9DC20ABD59}"/>
          </ac:spMkLst>
        </pc:spChg>
        <pc:picChg chg="add mod">
          <ac:chgData name="Sara Cook" userId="c1f85b0a6bb27e7b" providerId="LiveId" clId="{B111F433-AF3B-4893-B94A-E44D3C0BC68E}" dt="2023-02-05T20:36:19.850" v="101" actId="1076"/>
          <ac:picMkLst>
            <pc:docMk/>
            <pc:sldMk cId="2347436943" sldId="263"/>
            <ac:picMk id="4" creationId="{D32400C8-3326-A6CF-E4F1-75A5DCEDA7D7}"/>
          </ac:picMkLst>
        </pc:picChg>
      </pc:sldChg>
      <pc:sldChg chg="addSp delSp modSp new mod modClrScheme chgLayout">
        <pc:chgData name="Sara Cook" userId="c1f85b0a6bb27e7b" providerId="LiveId" clId="{B111F433-AF3B-4893-B94A-E44D3C0BC68E}" dt="2023-02-05T20:39:02.411" v="185" actId="20577"/>
        <pc:sldMkLst>
          <pc:docMk/>
          <pc:sldMk cId="2771259385" sldId="264"/>
        </pc:sldMkLst>
        <pc:spChg chg="del mod ord">
          <ac:chgData name="Sara Cook" userId="c1f85b0a6bb27e7b" providerId="LiveId" clId="{B111F433-AF3B-4893-B94A-E44D3C0BC68E}" dt="2023-02-05T20:36:51.211" v="103" actId="700"/>
          <ac:spMkLst>
            <pc:docMk/>
            <pc:sldMk cId="2771259385" sldId="264"/>
            <ac:spMk id="2" creationId="{95EE4F8A-8E63-3E51-D334-DFEB270DFBD6}"/>
          </ac:spMkLst>
        </pc:spChg>
        <pc:spChg chg="del mod ord">
          <ac:chgData name="Sara Cook" userId="c1f85b0a6bb27e7b" providerId="LiveId" clId="{B111F433-AF3B-4893-B94A-E44D3C0BC68E}" dt="2023-02-05T20:36:51.211" v="103" actId="700"/>
          <ac:spMkLst>
            <pc:docMk/>
            <pc:sldMk cId="2771259385" sldId="264"/>
            <ac:spMk id="3" creationId="{6A92318D-19C2-D722-A68B-F71791018C0E}"/>
          </ac:spMkLst>
        </pc:spChg>
        <pc:spChg chg="add mod ord">
          <ac:chgData name="Sara Cook" userId="c1f85b0a6bb27e7b" providerId="LiveId" clId="{B111F433-AF3B-4893-B94A-E44D3C0BC68E}" dt="2023-02-05T20:37:33.651" v="137" actId="700"/>
          <ac:spMkLst>
            <pc:docMk/>
            <pc:sldMk cId="2771259385" sldId="264"/>
            <ac:spMk id="4" creationId="{A9F3A60C-4C63-EB21-CA49-B220CEE18624}"/>
          </ac:spMkLst>
        </pc:spChg>
        <pc:spChg chg="add del mod ord">
          <ac:chgData name="Sara Cook" userId="c1f85b0a6bb27e7b" providerId="LiveId" clId="{B111F433-AF3B-4893-B94A-E44D3C0BC68E}" dt="2023-02-05T20:37:33.651" v="137" actId="700"/>
          <ac:spMkLst>
            <pc:docMk/>
            <pc:sldMk cId="2771259385" sldId="264"/>
            <ac:spMk id="5" creationId="{907310D4-60A8-04FB-A2E0-D7A69A3173ED}"/>
          </ac:spMkLst>
        </pc:spChg>
        <pc:spChg chg="add del mod ord">
          <ac:chgData name="Sara Cook" userId="c1f85b0a6bb27e7b" providerId="LiveId" clId="{B111F433-AF3B-4893-B94A-E44D3C0BC68E}" dt="2023-02-05T20:37:33.651" v="137" actId="700"/>
          <ac:spMkLst>
            <pc:docMk/>
            <pc:sldMk cId="2771259385" sldId="264"/>
            <ac:spMk id="6" creationId="{1FE5737B-4CE7-58BD-CF0B-8CD3DFA9924F}"/>
          </ac:spMkLst>
        </pc:spChg>
        <pc:spChg chg="add del mod ord">
          <ac:chgData name="Sara Cook" userId="c1f85b0a6bb27e7b" providerId="LiveId" clId="{B111F433-AF3B-4893-B94A-E44D3C0BC68E}" dt="2023-02-05T20:37:33.651" v="137" actId="700"/>
          <ac:spMkLst>
            <pc:docMk/>
            <pc:sldMk cId="2771259385" sldId="264"/>
            <ac:spMk id="7" creationId="{6CC81890-1B72-3B2A-CD88-DFCBC57E53AB}"/>
          </ac:spMkLst>
        </pc:spChg>
        <pc:spChg chg="add del mod ord">
          <ac:chgData name="Sara Cook" userId="c1f85b0a6bb27e7b" providerId="LiveId" clId="{B111F433-AF3B-4893-B94A-E44D3C0BC68E}" dt="2023-02-05T20:37:33.651" v="137" actId="700"/>
          <ac:spMkLst>
            <pc:docMk/>
            <pc:sldMk cId="2771259385" sldId="264"/>
            <ac:spMk id="8" creationId="{26B88618-EBF4-329C-128D-AE2C1012DA52}"/>
          </ac:spMkLst>
        </pc:spChg>
        <pc:spChg chg="add mod ord">
          <ac:chgData name="Sara Cook" userId="c1f85b0a6bb27e7b" providerId="LiveId" clId="{B111F433-AF3B-4893-B94A-E44D3C0BC68E}" dt="2023-02-05T20:39:02.411" v="185" actId="20577"/>
          <ac:spMkLst>
            <pc:docMk/>
            <pc:sldMk cId="2771259385" sldId="264"/>
            <ac:spMk id="9" creationId="{AD490E10-F448-F7C8-FEAD-C3452F4E5354}"/>
          </ac:spMkLst>
        </pc:spChg>
        <pc:graphicFrameChg chg="add mod">
          <ac:chgData name="Sara Cook" userId="c1f85b0a6bb27e7b" providerId="LiveId" clId="{B111F433-AF3B-4893-B94A-E44D3C0BC68E}" dt="2023-02-05T20:38:11.201" v="142" actId="1076"/>
          <ac:graphicFrameMkLst>
            <pc:docMk/>
            <pc:sldMk cId="2771259385" sldId="264"/>
            <ac:graphicFrameMk id="10" creationId="{DA12383E-93A0-1B6B-3ECA-3F34E3457DEB}"/>
          </ac:graphicFrameMkLst>
        </pc:graphicFrameChg>
      </pc:sldChg>
      <pc:sldChg chg="addSp modSp new mod">
        <pc:chgData name="Sara Cook" userId="c1f85b0a6bb27e7b" providerId="LiveId" clId="{B111F433-AF3B-4893-B94A-E44D3C0BC68E}" dt="2023-02-06T16:37:48.014" v="3148" actId="20577"/>
        <pc:sldMkLst>
          <pc:docMk/>
          <pc:sldMk cId="2151592026" sldId="265"/>
        </pc:sldMkLst>
        <pc:spChg chg="mod">
          <ac:chgData name="Sara Cook" userId="c1f85b0a6bb27e7b" providerId="LiveId" clId="{B111F433-AF3B-4893-B94A-E44D3C0BC68E}" dt="2023-02-05T20:40:16.320" v="245" actId="20577"/>
          <ac:spMkLst>
            <pc:docMk/>
            <pc:sldMk cId="2151592026" sldId="265"/>
            <ac:spMk id="2" creationId="{F3E40E8B-2BEE-094F-0D7C-A5A1710A2B5A}"/>
          </ac:spMkLst>
        </pc:spChg>
        <pc:spChg chg="mod ord">
          <ac:chgData name="Sara Cook" userId="c1f85b0a6bb27e7b" providerId="LiveId" clId="{B111F433-AF3B-4893-B94A-E44D3C0BC68E}" dt="2023-02-06T16:37:48.014" v="3148" actId="20577"/>
          <ac:spMkLst>
            <pc:docMk/>
            <pc:sldMk cId="2151592026" sldId="265"/>
            <ac:spMk id="3" creationId="{FD35B8DD-2116-77E2-7D6C-C87CFD020856}"/>
          </ac:spMkLst>
        </pc:spChg>
        <pc:picChg chg="add mod">
          <ac:chgData name="Sara Cook" userId="c1f85b0a6bb27e7b" providerId="LiveId" clId="{B111F433-AF3B-4893-B94A-E44D3C0BC68E}" dt="2023-02-05T20:47:57.099" v="447" actId="14100"/>
          <ac:picMkLst>
            <pc:docMk/>
            <pc:sldMk cId="2151592026" sldId="265"/>
            <ac:picMk id="4" creationId="{2A75BD5D-B5E1-7777-2076-4472ACC537E8}"/>
          </ac:picMkLst>
        </pc:picChg>
      </pc:sldChg>
      <pc:sldChg chg="add del">
        <pc:chgData name="Sara Cook" userId="c1f85b0a6bb27e7b" providerId="LiveId" clId="{B111F433-AF3B-4893-B94A-E44D3C0BC68E}" dt="2023-02-05T20:48:09.625" v="448" actId="2696"/>
        <pc:sldMkLst>
          <pc:docMk/>
          <pc:sldMk cId="3424816916" sldId="266"/>
        </pc:sldMkLst>
      </pc:sldChg>
      <pc:sldChg chg="addSp delSp modSp add mod ord">
        <pc:chgData name="Sara Cook" userId="c1f85b0a6bb27e7b" providerId="LiveId" clId="{B111F433-AF3B-4893-B94A-E44D3C0BC68E}" dt="2023-02-06T20:56:53.701" v="4757" actId="478"/>
        <pc:sldMkLst>
          <pc:docMk/>
          <pc:sldMk cId="2552741726" sldId="267"/>
        </pc:sldMkLst>
        <pc:spChg chg="mod">
          <ac:chgData name="Sara Cook" userId="c1f85b0a6bb27e7b" providerId="LiveId" clId="{B111F433-AF3B-4893-B94A-E44D3C0BC68E}" dt="2023-02-06T16:36:33.497" v="3141" actId="20577"/>
          <ac:spMkLst>
            <pc:docMk/>
            <pc:sldMk cId="2552741726" sldId="267"/>
            <ac:spMk id="3" creationId="{FD35B8DD-2116-77E2-7D6C-C87CFD020856}"/>
          </ac:spMkLst>
        </pc:spChg>
        <pc:spChg chg="add del mod">
          <ac:chgData name="Sara Cook" userId="c1f85b0a6bb27e7b" providerId="LiveId" clId="{B111F433-AF3B-4893-B94A-E44D3C0BC68E}" dt="2023-02-06T20:56:53.701" v="4757" actId="478"/>
          <ac:spMkLst>
            <pc:docMk/>
            <pc:sldMk cId="2552741726" sldId="267"/>
            <ac:spMk id="5" creationId="{72B0C601-336E-7F3C-EFFE-6ACB66F84F01}"/>
          </ac:spMkLst>
        </pc:spChg>
        <pc:picChg chg="add del mod">
          <ac:chgData name="Sara Cook" userId="c1f85b0a6bb27e7b" providerId="LiveId" clId="{B111F433-AF3B-4893-B94A-E44D3C0BC68E}" dt="2023-02-06T20:56:52.397" v="4756" actId="478"/>
          <ac:picMkLst>
            <pc:docMk/>
            <pc:sldMk cId="2552741726" sldId="267"/>
            <ac:picMk id="4" creationId="{4101C7E0-4C17-FD91-CD89-7A6B6DA56B50}"/>
          </ac:picMkLst>
        </pc:picChg>
      </pc:sldChg>
      <pc:sldChg chg="modSp new mod">
        <pc:chgData name="Sara Cook" userId="c1f85b0a6bb27e7b" providerId="LiveId" clId="{B111F433-AF3B-4893-B94A-E44D3C0BC68E}" dt="2023-02-06T16:39:23.729" v="3162" actId="115"/>
        <pc:sldMkLst>
          <pc:docMk/>
          <pc:sldMk cId="2042308337" sldId="268"/>
        </pc:sldMkLst>
        <pc:spChg chg="mod">
          <ac:chgData name="Sara Cook" userId="c1f85b0a6bb27e7b" providerId="LiveId" clId="{B111F433-AF3B-4893-B94A-E44D3C0BC68E}" dt="2023-02-05T20:48:41.868" v="482" actId="20577"/>
          <ac:spMkLst>
            <pc:docMk/>
            <pc:sldMk cId="2042308337" sldId="268"/>
            <ac:spMk id="2" creationId="{9075ACC2-FE41-6672-89A6-90AC02D95575}"/>
          </ac:spMkLst>
        </pc:spChg>
        <pc:spChg chg="mod">
          <ac:chgData name="Sara Cook" userId="c1f85b0a6bb27e7b" providerId="LiveId" clId="{B111F433-AF3B-4893-B94A-E44D3C0BC68E}" dt="2023-02-06T16:39:23.729" v="3162" actId="115"/>
          <ac:spMkLst>
            <pc:docMk/>
            <pc:sldMk cId="2042308337" sldId="268"/>
            <ac:spMk id="3" creationId="{CCBE8842-A431-B000-32B9-2767B39295DB}"/>
          </ac:spMkLst>
        </pc:spChg>
      </pc:sldChg>
      <pc:sldChg chg="addSp delSp modSp new mod">
        <pc:chgData name="Sara Cook" userId="c1f85b0a6bb27e7b" providerId="LiveId" clId="{B111F433-AF3B-4893-B94A-E44D3C0BC68E}" dt="2023-02-06T21:00:00.646" v="4759" actId="207"/>
        <pc:sldMkLst>
          <pc:docMk/>
          <pc:sldMk cId="1477620530" sldId="269"/>
        </pc:sldMkLst>
        <pc:spChg chg="mod">
          <ac:chgData name="Sara Cook" userId="c1f85b0a6bb27e7b" providerId="LiveId" clId="{B111F433-AF3B-4893-B94A-E44D3C0BC68E}" dt="2023-02-05T20:49:17.464" v="522" actId="20577"/>
          <ac:spMkLst>
            <pc:docMk/>
            <pc:sldMk cId="1477620530" sldId="269"/>
            <ac:spMk id="2" creationId="{F1F39662-2AC3-ABAF-CA93-5E4DD0657904}"/>
          </ac:spMkLst>
        </pc:spChg>
        <pc:spChg chg="mod">
          <ac:chgData name="Sara Cook" userId="c1f85b0a6bb27e7b" providerId="LiveId" clId="{B111F433-AF3B-4893-B94A-E44D3C0BC68E}" dt="2023-02-06T21:00:00.646" v="4759" actId="207"/>
          <ac:spMkLst>
            <pc:docMk/>
            <pc:sldMk cId="1477620530" sldId="269"/>
            <ac:spMk id="3" creationId="{21D6359E-FC15-124D-51A5-8A9DD3981BBA}"/>
          </ac:spMkLst>
        </pc:spChg>
        <pc:spChg chg="add del mod">
          <ac:chgData name="Sara Cook" userId="c1f85b0a6bb27e7b" providerId="LiveId" clId="{B111F433-AF3B-4893-B94A-E44D3C0BC68E}" dt="2023-02-06T16:40:09.704" v="3165" actId="478"/>
          <ac:spMkLst>
            <pc:docMk/>
            <pc:sldMk cId="1477620530" sldId="269"/>
            <ac:spMk id="4" creationId="{FF5646AA-B49D-84EA-DD87-D89ECA8DA014}"/>
          </ac:spMkLst>
        </pc:spChg>
      </pc:sldChg>
      <pc:sldChg chg="modSp new del mod">
        <pc:chgData name="Sara Cook" userId="c1f85b0a6bb27e7b" providerId="LiveId" clId="{B111F433-AF3B-4893-B94A-E44D3C0BC68E}" dt="2023-02-06T21:01:38.203" v="4771" actId="2696"/>
        <pc:sldMkLst>
          <pc:docMk/>
          <pc:sldMk cId="3583071619" sldId="270"/>
        </pc:sldMkLst>
        <pc:spChg chg="mod">
          <ac:chgData name="Sara Cook" userId="c1f85b0a6bb27e7b" providerId="LiveId" clId="{B111F433-AF3B-4893-B94A-E44D3C0BC68E}" dt="2023-02-06T16:41:22.823" v="3216" actId="20577"/>
          <ac:spMkLst>
            <pc:docMk/>
            <pc:sldMk cId="3583071619" sldId="270"/>
            <ac:spMk id="2" creationId="{4B6595C7-C52B-7822-EE89-F24A7E21D341}"/>
          </ac:spMkLst>
        </pc:spChg>
        <pc:spChg chg="mod">
          <ac:chgData name="Sara Cook" userId="c1f85b0a6bb27e7b" providerId="LiveId" clId="{B111F433-AF3B-4893-B94A-E44D3C0BC68E}" dt="2023-02-06T21:01:29.994" v="4770" actId="12"/>
          <ac:spMkLst>
            <pc:docMk/>
            <pc:sldMk cId="3583071619" sldId="270"/>
            <ac:spMk id="3" creationId="{66577F6C-BD21-F41D-E06C-6A0D3186B34B}"/>
          </ac:spMkLst>
        </pc:spChg>
      </pc:sldChg>
      <pc:sldChg chg="addSp modSp new mod">
        <pc:chgData name="Sara Cook" userId="c1f85b0a6bb27e7b" providerId="LiveId" clId="{B111F433-AF3B-4893-B94A-E44D3C0BC68E}" dt="2023-02-06T16:44:21.998" v="3234" actId="1076"/>
        <pc:sldMkLst>
          <pc:docMk/>
          <pc:sldMk cId="547170079" sldId="271"/>
        </pc:sldMkLst>
        <pc:spChg chg="mod">
          <ac:chgData name="Sara Cook" userId="c1f85b0a6bb27e7b" providerId="LiveId" clId="{B111F433-AF3B-4893-B94A-E44D3C0BC68E}" dt="2023-02-05T21:03:27.943" v="1130" actId="20577"/>
          <ac:spMkLst>
            <pc:docMk/>
            <pc:sldMk cId="547170079" sldId="271"/>
            <ac:spMk id="2" creationId="{60690884-0202-1103-D221-55DCD106E174}"/>
          </ac:spMkLst>
        </pc:spChg>
        <pc:spChg chg="mod">
          <ac:chgData name="Sara Cook" userId="c1f85b0a6bb27e7b" providerId="LiveId" clId="{B111F433-AF3B-4893-B94A-E44D3C0BC68E}" dt="2023-02-06T16:44:00.230" v="3232" actId="20577"/>
          <ac:spMkLst>
            <pc:docMk/>
            <pc:sldMk cId="547170079" sldId="271"/>
            <ac:spMk id="3" creationId="{87C29BCE-46C0-453E-98D9-71F8F1247F5F}"/>
          </ac:spMkLst>
        </pc:spChg>
        <pc:spChg chg="add mod">
          <ac:chgData name="Sara Cook" userId="c1f85b0a6bb27e7b" providerId="LiveId" clId="{B111F433-AF3B-4893-B94A-E44D3C0BC68E}" dt="2023-02-06T16:44:21.998" v="3234" actId="1076"/>
          <ac:spMkLst>
            <pc:docMk/>
            <pc:sldMk cId="547170079" sldId="271"/>
            <ac:spMk id="4" creationId="{6961A7A5-1710-5140-98E9-A6FE0596E1CF}"/>
          </ac:spMkLst>
        </pc:spChg>
      </pc:sldChg>
      <pc:sldChg chg="modSp add mod">
        <pc:chgData name="Sara Cook" userId="c1f85b0a6bb27e7b" providerId="LiveId" clId="{B111F433-AF3B-4893-B94A-E44D3C0BC68E}" dt="2023-02-05T21:04:28.038" v="1136"/>
        <pc:sldMkLst>
          <pc:docMk/>
          <pc:sldMk cId="3807405655" sldId="272"/>
        </pc:sldMkLst>
        <pc:spChg chg="mod">
          <ac:chgData name="Sara Cook" userId="c1f85b0a6bb27e7b" providerId="LiveId" clId="{B111F433-AF3B-4893-B94A-E44D3C0BC68E}" dt="2023-02-05T21:04:28.038" v="1136"/>
          <ac:spMkLst>
            <pc:docMk/>
            <pc:sldMk cId="3807405655" sldId="272"/>
            <ac:spMk id="3" creationId="{87C29BCE-46C0-453E-98D9-71F8F1247F5F}"/>
          </ac:spMkLst>
        </pc:spChg>
      </pc:sldChg>
      <pc:sldChg chg="addSp delSp modSp new mod">
        <pc:chgData name="Sara Cook" userId="c1f85b0a6bb27e7b" providerId="LiveId" clId="{B111F433-AF3B-4893-B94A-E44D3C0BC68E}" dt="2023-02-06T16:47:05.622" v="3263" actId="20577"/>
        <pc:sldMkLst>
          <pc:docMk/>
          <pc:sldMk cId="2559020864" sldId="273"/>
        </pc:sldMkLst>
        <pc:spChg chg="mod">
          <ac:chgData name="Sara Cook" userId="c1f85b0a6bb27e7b" providerId="LiveId" clId="{B111F433-AF3B-4893-B94A-E44D3C0BC68E}" dt="2023-02-06T16:45:50" v="3250" actId="20577"/>
          <ac:spMkLst>
            <pc:docMk/>
            <pc:sldMk cId="2559020864" sldId="273"/>
            <ac:spMk id="2" creationId="{42C0CDB4-23E0-B773-9F30-47991A7164BA}"/>
          </ac:spMkLst>
        </pc:spChg>
        <pc:spChg chg="add del mod">
          <ac:chgData name="Sara Cook" userId="c1f85b0a6bb27e7b" providerId="LiveId" clId="{B111F433-AF3B-4893-B94A-E44D3C0BC68E}" dt="2023-02-06T16:46:14.564" v="3255" actId="20577"/>
          <ac:spMkLst>
            <pc:docMk/>
            <pc:sldMk cId="2559020864" sldId="273"/>
            <ac:spMk id="3" creationId="{6A7FD1C3-D97A-B2A5-DE9A-1B2D3E98D6F0}"/>
          </ac:spMkLst>
        </pc:spChg>
        <pc:spChg chg="mod">
          <ac:chgData name="Sara Cook" userId="c1f85b0a6bb27e7b" providerId="LiveId" clId="{B111F433-AF3B-4893-B94A-E44D3C0BC68E}" dt="2023-02-06T16:47:05.622" v="3263" actId="20577"/>
          <ac:spMkLst>
            <pc:docMk/>
            <pc:sldMk cId="2559020864" sldId="273"/>
            <ac:spMk id="4" creationId="{B93B6915-53DA-A2AE-3B40-C0BBDB3C9796}"/>
          </ac:spMkLst>
        </pc:spChg>
        <pc:spChg chg="add del mod">
          <ac:chgData name="Sara Cook" userId="c1f85b0a6bb27e7b" providerId="LiveId" clId="{B111F433-AF3B-4893-B94A-E44D3C0BC68E}" dt="2023-02-05T21:10:16.581" v="1476"/>
          <ac:spMkLst>
            <pc:docMk/>
            <pc:sldMk cId="2559020864" sldId="273"/>
            <ac:spMk id="5" creationId="{7DA75BBB-16BA-6914-8D9A-03A22D097020}"/>
          </ac:spMkLst>
        </pc:spChg>
        <pc:spChg chg="add del mod">
          <ac:chgData name="Sara Cook" userId="c1f85b0a6bb27e7b" providerId="LiveId" clId="{B111F433-AF3B-4893-B94A-E44D3C0BC68E}" dt="2023-02-05T21:14:29.914" v="1503" actId="478"/>
          <ac:spMkLst>
            <pc:docMk/>
            <pc:sldMk cId="2559020864" sldId="273"/>
            <ac:spMk id="6" creationId="{ABD8C183-A485-C61A-8546-C8DFD9FB0CAC}"/>
          </ac:spMkLst>
        </pc:spChg>
        <pc:picChg chg="add mod ord">
          <ac:chgData name="Sara Cook" userId="c1f85b0a6bb27e7b" providerId="LiveId" clId="{B111F433-AF3B-4893-B94A-E44D3C0BC68E}" dt="2023-02-06T16:46:33.079" v="3257" actId="1076"/>
          <ac:picMkLst>
            <pc:docMk/>
            <pc:sldMk cId="2559020864" sldId="273"/>
            <ac:picMk id="7" creationId="{3D22709F-B060-C7DA-3B6C-1E0141312D5C}"/>
          </ac:picMkLst>
        </pc:picChg>
        <pc:picChg chg="add del mod">
          <ac:chgData name="Sara Cook" userId="c1f85b0a6bb27e7b" providerId="LiveId" clId="{B111F433-AF3B-4893-B94A-E44D3C0BC68E}" dt="2023-02-05T21:13:16.241" v="1480"/>
          <ac:picMkLst>
            <pc:docMk/>
            <pc:sldMk cId="2559020864" sldId="273"/>
            <ac:picMk id="1026" creationId="{BD046C2C-5D02-B904-162C-65B778560BC2}"/>
          </ac:picMkLst>
        </pc:picChg>
        <pc:picChg chg="add del mod">
          <ac:chgData name="Sara Cook" userId="c1f85b0a6bb27e7b" providerId="LiveId" clId="{B111F433-AF3B-4893-B94A-E44D3C0BC68E}" dt="2023-02-05T21:14:36.592" v="1512"/>
          <ac:picMkLst>
            <pc:docMk/>
            <pc:sldMk cId="2559020864" sldId="273"/>
            <ac:picMk id="1028" creationId="{95157CA3-ED4F-A081-9716-69F62FC72656}"/>
          </ac:picMkLst>
        </pc:picChg>
      </pc:sldChg>
      <pc:sldChg chg="modSp new mod">
        <pc:chgData name="Sara Cook" userId="c1f85b0a6bb27e7b" providerId="LiveId" clId="{B111F433-AF3B-4893-B94A-E44D3C0BC68E}" dt="2023-02-06T16:48:29.803" v="3335" actId="20577"/>
        <pc:sldMkLst>
          <pc:docMk/>
          <pc:sldMk cId="2447581924" sldId="274"/>
        </pc:sldMkLst>
        <pc:spChg chg="mod">
          <ac:chgData name="Sara Cook" userId="c1f85b0a6bb27e7b" providerId="LiveId" clId="{B111F433-AF3B-4893-B94A-E44D3C0BC68E}" dt="2023-02-05T21:16:18.408" v="1532" actId="20577"/>
          <ac:spMkLst>
            <pc:docMk/>
            <pc:sldMk cId="2447581924" sldId="274"/>
            <ac:spMk id="2" creationId="{DC43B875-5069-BE08-7409-9730A7280EA2}"/>
          </ac:spMkLst>
        </pc:spChg>
        <pc:spChg chg="mod">
          <ac:chgData name="Sara Cook" userId="c1f85b0a6bb27e7b" providerId="LiveId" clId="{B111F433-AF3B-4893-B94A-E44D3C0BC68E}" dt="2023-02-06T16:48:29.803" v="3335" actId="20577"/>
          <ac:spMkLst>
            <pc:docMk/>
            <pc:sldMk cId="2447581924" sldId="274"/>
            <ac:spMk id="3" creationId="{9AFC90D3-873A-20F9-79AC-DBCD3BAB9AAC}"/>
          </ac:spMkLst>
        </pc:spChg>
      </pc:sldChg>
      <pc:sldChg chg="addSp delSp modSp new mod modClrScheme chgLayout">
        <pc:chgData name="Sara Cook" userId="c1f85b0a6bb27e7b" providerId="LiveId" clId="{B111F433-AF3B-4893-B94A-E44D3C0BC68E}" dt="2023-02-06T21:06:28.808" v="4880" actId="113"/>
        <pc:sldMkLst>
          <pc:docMk/>
          <pc:sldMk cId="2944477571" sldId="275"/>
        </pc:sldMkLst>
        <pc:spChg chg="del mod ord">
          <ac:chgData name="Sara Cook" userId="c1f85b0a6bb27e7b" providerId="LiveId" clId="{B111F433-AF3B-4893-B94A-E44D3C0BC68E}" dt="2023-02-05T21:16:46.827" v="1534" actId="700"/>
          <ac:spMkLst>
            <pc:docMk/>
            <pc:sldMk cId="2944477571" sldId="275"/>
            <ac:spMk id="2" creationId="{397118A0-C0D1-EB02-8967-4382C2FBD035}"/>
          </ac:spMkLst>
        </pc:spChg>
        <pc:spChg chg="del mod ord">
          <ac:chgData name="Sara Cook" userId="c1f85b0a6bb27e7b" providerId="LiveId" clId="{B111F433-AF3B-4893-B94A-E44D3C0BC68E}" dt="2023-02-05T21:16:46.827" v="1534" actId="700"/>
          <ac:spMkLst>
            <pc:docMk/>
            <pc:sldMk cId="2944477571" sldId="275"/>
            <ac:spMk id="3" creationId="{5A5B41C7-099A-D4EF-FC67-CA53D8C28AB7}"/>
          </ac:spMkLst>
        </pc:spChg>
        <pc:spChg chg="add mod ord">
          <ac:chgData name="Sara Cook" userId="c1f85b0a6bb27e7b" providerId="LiveId" clId="{B111F433-AF3B-4893-B94A-E44D3C0BC68E}" dt="2023-02-05T21:17:09.360" v="1550" actId="20577"/>
          <ac:spMkLst>
            <pc:docMk/>
            <pc:sldMk cId="2944477571" sldId="275"/>
            <ac:spMk id="4" creationId="{A7222A36-4DEC-01BF-3C51-5AB6985E88E5}"/>
          </ac:spMkLst>
        </pc:spChg>
        <pc:spChg chg="add mod ord">
          <ac:chgData name="Sara Cook" userId="c1f85b0a6bb27e7b" providerId="LiveId" clId="{B111F433-AF3B-4893-B94A-E44D3C0BC68E}" dt="2023-02-06T21:06:28.808" v="4880" actId="113"/>
          <ac:spMkLst>
            <pc:docMk/>
            <pc:sldMk cId="2944477571" sldId="275"/>
            <ac:spMk id="5" creationId="{D45EFEC4-5B62-D9B6-CAD3-68F4EB3E24F6}"/>
          </ac:spMkLst>
        </pc:spChg>
        <pc:spChg chg="add del mod ord">
          <ac:chgData name="Sara Cook" userId="c1f85b0a6bb27e7b" providerId="LiveId" clId="{B111F433-AF3B-4893-B94A-E44D3C0BC68E}" dt="2023-02-05T21:16:53.001" v="1535"/>
          <ac:spMkLst>
            <pc:docMk/>
            <pc:sldMk cId="2944477571" sldId="275"/>
            <ac:spMk id="6" creationId="{F33305A5-F5C7-D286-97F6-7548B007FD1B}"/>
          </ac:spMkLst>
        </pc:spChg>
        <pc:spChg chg="add mod">
          <ac:chgData name="Sara Cook" userId="c1f85b0a6bb27e7b" providerId="LiveId" clId="{B111F433-AF3B-4893-B94A-E44D3C0BC68E}" dt="2023-02-06T16:50:13.553" v="3361" actId="1076"/>
          <ac:spMkLst>
            <pc:docMk/>
            <pc:sldMk cId="2944477571" sldId="275"/>
            <ac:spMk id="8" creationId="{693B36D9-1E18-693F-393F-0AF9D9F5D221}"/>
          </ac:spMkLst>
        </pc:spChg>
        <pc:picChg chg="add mod">
          <ac:chgData name="Sara Cook" userId="c1f85b0a6bb27e7b" providerId="LiveId" clId="{B111F433-AF3B-4893-B94A-E44D3C0BC68E}" dt="2023-02-05T21:16:53.001" v="1535"/>
          <ac:picMkLst>
            <pc:docMk/>
            <pc:sldMk cId="2944477571" sldId="275"/>
            <ac:picMk id="7" creationId="{035CC6E1-51FA-1F1C-8DB8-5D6120644E67}"/>
          </ac:picMkLst>
        </pc:picChg>
      </pc:sldChg>
      <pc:sldChg chg="modSp new mod">
        <pc:chgData name="Sara Cook" userId="c1f85b0a6bb27e7b" providerId="LiveId" clId="{B111F433-AF3B-4893-B94A-E44D3C0BC68E}" dt="2023-02-05T21:27:24.368" v="1686" actId="20577"/>
        <pc:sldMkLst>
          <pc:docMk/>
          <pc:sldMk cId="3042065268" sldId="276"/>
        </pc:sldMkLst>
        <pc:spChg chg="mod">
          <ac:chgData name="Sara Cook" userId="c1f85b0a6bb27e7b" providerId="LiveId" clId="{B111F433-AF3B-4893-B94A-E44D3C0BC68E}" dt="2023-02-05T21:17:28.541" v="1568" actId="20577"/>
          <ac:spMkLst>
            <pc:docMk/>
            <pc:sldMk cId="3042065268" sldId="276"/>
            <ac:spMk id="2" creationId="{1DE01856-C37B-08B6-927E-F9345FD6C94E}"/>
          </ac:spMkLst>
        </pc:spChg>
        <pc:spChg chg="mod">
          <ac:chgData name="Sara Cook" userId="c1f85b0a6bb27e7b" providerId="LiveId" clId="{B111F433-AF3B-4893-B94A-E44D3C0BC68E}" dt="2023-02-05T21:27:24.368" v="1686" actId="20577"/>
          <ac:spMkLst>
            <pc:docMk/>
            <pc:sldMk cId="3042065268" sldId="276"/>
            <ac:spMk id="3" creationId="{3A16A55D-234A-3438-E569-095A849B77EC}"/>
          </ac:spMkLst>
        </pc:spChg>
      </pc:sldChg>
      <pc:sldChg chg="addSp modSp new mod">
        <pc:chgData name="Sara Cook" userId="c1f85b0a6bb27e7b" providerId="LiveId" clId="{B111F433-AF3B-4893-B94A-E44D3C0BC68E}" dt="2023-02-06T21:06:02.409" v="4879" actId="113"/>
        <pc:sldMkLst>
          <pc:docMk/>
          <pc:sldMk cId="792862218" sldId="277"/>
        </pc:sldMkLst>
        <pc:spChg chg="mod">
          <ac:chgData name="Sara Cook" userId="c1f85b0a6bb27e7b" providerId="LiveId" clId="{B111F433-AF3B-4893-B94A-E44D3C0BC68E}" dt="2023-02-05T21:29:43.928" v="1741" actId="20577"/>
          <ac:spMkLst>
            <pc:docMk/>
            <pc:sldMk cId="792862218" sldId="277"/>
            <ac:spMk id="2" creationId="{51B93BB4-E1E9-5AED-C6E0-42B2BF7F559C}"/>
          </ac:spMkLst>
        </pc:spChg>
        <pc:spChg chg="mod">
          <ac:chgData name="Sara Cook" userId="c1f85b0a6bb27e7b" providerId="LiveId" clId="{B111F433-AF3B-4893-B94A-E44D3C0BC68E}" dt="2023-02-06T21:06:02.409" v="4879" actId="113"/>
          <ac:spMkLst>
            <pc:docMk/>
            <pc:sldMk cId="792862218" sldId="277"/>
            <ac:spMk id="3" creationId="{C70F0E21-AC95-E643-ED5B-B19A628D1676}"/>
          </ac:spMkLst>
        </pc:spChg>
        <pc:spChg chg="add mod">
          <ac:chgData name="Sara Cook" userId="c1f85b0a6bb27e7b" providerId="LiveId" clId="{B111F433-AF3B-4893-B94A-E44D3C0BC68E}" dt="2023-02-05T21:31:15.093" v="1790" actId="14100"/>
          <ac:spMkLst>
            <pc:docMk/>
            <pc:sldMk cId="792862218" sldId="277"/>
            <ac:spMk id="5" creationId="{26150E11-17ED-ED2E-554B-F052D9361E6F}"/>
          </ac:spMkLst>
        </pc:spChg>
        <pc:picChg chg="add mod">
          <ac:chgData name="Sara Cook" userId="c1f85b0a6bb27e7b" providerId="LiveId" clId="{B111F433-AF3B-4893-B94A-E44D3C0BC68E}" dt="2023-02-05T21:29:06.758" v="1721" actId="14100"/>
          <ac:picMkLst>
            <pc:docMk/>
            <pc:sldMk cId="792862218" sldId="277"/>
            <ac:picMk id="4" creationId="{A3C7E4D4-73EC-BA0A-BAE0-9234BF30FB73}"/>
          </ac:picMkLst>
        </pc:picChg>
      </pc:sldChg>
      <pc:sldChg chg="addSp delSp modSp add mod modClrScheme chgLayout">
        <pc:chgData name="Sara Cook" userId="c1f85b0a6bb27e7b" providerId="LiveId" clId="{B111F433-AF3B-4893-B94A-E44D3C0BC68E}" dt="2023-02-06T21:06:55.462" v="4881" actId="20577"/>
        <pc:sldMkLst>
          <pc:docMk/>
          <pc:sldMk cId="3530121198" sldId="278"/>
        </pc:sldMkLst>
        <pc:spChg chg="del mod ord">
          <ac:chgData name="Sara Cook" userId="c1f85b0a6bb27e7b" providerId="LiveId" clId="{B111F433-AF3B-4893-B94A-E44D3C0BC68E}" dt="2023-02-05T21:32:33.040" v="1868" actId="700"/>
          <ac:spMkLst>
            <pc:docMk/>
            <pc:sldMk cId="3530121198" sldId="278"/>
            <ac:spMk id="2" creationId="{51B93BB4-E1E9-5AED-C6E0-42B2BF7F559C}"/>
          </ac:spMkLst>
        </pc:spChg>
        <pc:spChg chg="mod ord">
          <ac:chgData name="Sara Cook" userId="c1f85b0a6bb27e7b" providerId="LiveId" clId="{B111F433-AF3B-4893-B94A-E44D3C0BC68E}" dt="2023-02-06T21:06:55.462" v="4881" actId="20577"/>
          <ac:spMkLst>
            <pc:docMk/>
            <pc:sldMk cId="3530121198" sldId="278"/>
            <ac:spMk id="3" creationId="{C70F0E21-AC95-E643-ED5B-B19A628D1676}"/>
          </ac:spMkLst>
        </pc:spChg>
        <pc:spChg chg="add mod ord">
          <ac:chgData name="Sara Cook" userId="c1f85b0a6bb27e7b" providerId="LiveId" clId="{B111F433-AF3B-4893-B94A-E44D3C0BC68E}" dt="2023-02-05T21:33:05.104" v="1893" actId="20577"/>
          <ac:spMkLst>
            <pc:docMk/>
            <pc:sldMk cId="3530121198" sldId="278"/>
            <ac:spMk id="4" creationId="{A910035D-DF1E-CFA3-E716-A62431ABA8D7}"/>
          </ac:spMkLst>
        </pc:spChg>
        <pc:spChg chg="add mod ord">
          <ac:chgData name="Sara Cook" userId="c1f85b0a6bb27e7b" providerId="LiveId" clId="{B111F433-AF3B-4893-B94A-E44D3C0BC68E}" dt="2023-02-06T16:55:16.791" v="3389" actId="5793"/>
          <ac:spMkLst>
            <pc:docMk/>
            <pc:sldMk cId="3530121198" sldId="278"/>
            <ac:spMk id="5" creationId="{3F4819E5-4030-BB9B-C523-4AC306F806E0}"/>
          </ac:spMkLst>
        </pc:spChg>
      </pc:sldChg>
      <pc:sldChg chg="addSp delSp modSp add mod">
        <pc:chgData name="Sara Cook" userId="c1f85b0a6bb27e7b" providerId="LiveId" clId="{B111F433-AF3B-4893-B94A-E44D3C0BC68E}" dt="2023-02-06T16:58:12.032" v="3400" actId="1076"/>
        <pc:sldMkLst>
          <pc:docMk/>
          <pc:sldMk cId="2608463813" sldId="279"/>
        </pc:sldMkLst>
        <pc:spChg chg="mod">
          <ac:chgData name="Sara Cook" userId="c1f85b0a6bb27e7b" providerId="LiveId" clId="{B111F433-AF3B-4893-B94A-E44D3C0BC68E}" dt="2023-02-05T21:37:12.936" v="1976" actId="20577"/>
          <ac:spMkLst>
            <pc:docMk/>
            <pc:sldMk cId="2608463813" sldId="279"/>
            <ac:spMk id="2" creationId="{51B93BB4-E1E9-5AED-C6E0-42B2BF7F559C}"/>
          </ac:spMkLst>
        </pc:spChg>
        <pc:spChg chg="mod">
          <ac:chgData name="Sara Cook" userId="c1f85b0a6bb27e7b" providerId="LiveId" clId="{B111F433-AF3B-4893-B94A-E44D3C0BC68E}" dt="2023-02-06T16:58:00.508" v="3397" actId="14100"/>
          <ac:spMkLst>
            <pc:docMk/>
            <pc:sldMk cId="2608463813" sldId="279"/>
            <ac:spMk id="3" creationId="{C70F0E21-AC95-E643-ED5B-B19A628D1676}"/>
          </ac:spMkLst>
        </pc:spChg>
        <pc:picChg chg="add del mod">
          <ac:chgData name="Sara Cook" userId="c1f85b0a6bb27e7b" providerId="LiveId" clId="{B111F433-AF3B-4893-B94A-E44D3C0BC68E}" dt="2023-02-06T16:57:55.076" v="3396"/>
          <ac:picMkLst>
            <pc:docMk/>
            <pc:sldMk cId="2608463813" sldId="279"/>
            <ac:picMk id="4098" creationId="{69C29F5F-2D9D-B631-ECB5-6B100CC409C9}"/>
          </ac:picMkLst>
        </pc:picChg>
        <pc:picChg chg="add mod">
          <ac:chgData name="Sara Cook" userId="c1f85b0a6bb27e7b" providerId="LiveId" clId="{B111F433-AF3B-4893-B94A-E44D3C0BC68E}" dt="2023-02-06T16:58:12.032" v="3400" actId="1076"/>
          <ac:picMkLst>
            <pc:docMk/>
            <pc:sldMk cId="2608463813" sldId="279"/>
            <ac:picMk id="4100" creationId="{63715C8E-4E3B-0743-5ADC-7452E4C55F44}"/>
          </ac:picMkLst>
        </pc:picChg>
      </pc:sldChg>
      <pc:sldChg chg="modSp new mod">
        <pc:chgData name="Sara Cook" userId="c1f85b0a6bb27e7b" providerId="LiveId" clId="{B111F433-AF3B-4893-B94A-E44D3C0BC68E}" dt="2023-02-05T21:44:06.873" v="2035" actId="20577"/>
        <pc:sldMkLst>
          <pc:docMk/>
          <pc:sldMk cId="3550978875" sldId="280"/>
        </pc:sldMkLst>
        <pc:spChg chg="mod">
          <ac:chgData name="Sara Cook" userId="c1f85b0a6bb27e7b" providerId="LiveId" clId="{B111F433-AF3B-4893-B94A-E44D3C0BC68E}" dt="2023-02-05T21:37:04.335" v="1959" actId="20577"/>
          <ac:spMkLst>
            <pc:docMk/>
            <pc:sldMk cId="3550978875" sldId="280"/>
            <ac:spMk id="2" creationId="{F7CC2985-689D-9AE9-E54D-5AD50DBE55CA}"/>
          </ac:spMkLst>
        </pc:spChg>
        <pc:spChg chg="mod">
          <ac:chgData name="Sara Cook" userId="c1f85b0a6bb27e7b" providerId="LiveId" clId="{B111F433-AF3B-4893-B94A-E44D3C0BC68E}" dt="2023-02-05T21:44:06.873" v="2035" actId="20577"/>
          <ac:spMkLst>
            <pc:docMk/>
            <pc:sldMk cId="3550978875" sldId="280"/>
            <ac:spMk id="3" creationId="{F70E5C01-E940-A2A2-6D33-8957F88015B3}"/>
          </ac:spMkLst>
        </pc:spChg>
      </pc:sldChg>
      <pc:sldChg chg="addSp delSp modSp new del mod">
        <pc:chgData name="Sara Cook" userId="c1f85b0a6bb27e7b" providerId="LiveId" clId="{B111F433-AF3B-4893-B94A-E44D3C0BC68E}" dt="2023-02-05T21:42:45.280" v="2025" actId="2696"/>
        <pc:sldMkLst>
          <pc:docMk/>
          <pc:sldMk cId="1749733500" sldId="281"/>
        </pc:sldMkLst>
        <pc:spChg chg="mod">
          <ac:chgData name="Sara Cook" userId="c1f85b0a6bb27e7b" providerId="LiveId" clId="{B111F433-AF3B-4893-B94A-E44D3C0BC68E}" dt="2023-02-05T21:40:45.760" v="2011" actId="20577"/>
          <ac:spMkLst>
            <pc:docMk/>
            <pc:sldMk cId="1749733500" sldId="281"/>
            <ac:spMk id="2" creationId="{3633CEF1-63EC-8161-3204-A0A31A99A1C6}"/>
          </ac:spMkLst>
        </pc:spChg>
        <pc:spChg chg="del">
          <ac:chgData name="Sara Cook" userId="c1f85b0a6bb27e7b" providerId="LiveId" clId="{B111F433-AF3B-4893-B94A-E44D3C0BC68E}" dt="2023-02-05T21:40:31.248" v="1988"/>
          <ac:spMkLst>
            <pc:docMk/>
            <pc:sldMk cId="1749733500" sldId="281"/>
            <ac:spMk id="3" creationId="{1ABEC26F-DAE4-59DC-53F7-D15BB9D84939}"/>
          </ac:spMkLst>
        </pc:spChg>
        <pc:spChg chg="del">
          <ac:chgData name="Sara Cook" userId="c1f85b0a6bb27e7b" providerId="LiveId" clId="{B111F433-AF3B-4893-B94A-E44D3C0BC68E}" dt="2023-02-05T21:40:58.773" v="2012"/>
          <ac:spMkLst>
            <pc:docMk/>
            <pc:sldMk cId="1749733500" sldId="281"/>
            <ac:spMk id="4" creationId="{188E8400-0B5C-1E46-5637-F0343D824882}"/>
          </ac:spMkLst>
        </pc:spChg>
        <pc:picChg chg="add del mod ord">
          <ac:chgData name="Sara Cook" userId="c1f85b0a6bb27e7b" providerId="LiveId" clId="{B111F433-AF3B-4893-B94A-E44D3C0BC68E}" dt="2023-02-05T21:42:30.366" v="2024" actId="478"/>
          <ac:picMkLst>
            <pc:docMk/>
            <pc:sldMk cId="1749733500" sldId="281"/>
            <ac:picMk id="5" creationId="{EF283555-8241-2FAB-9D48-37055235279C}"/>
          </ac:picMkLst>
        </pc:picChg>
        <pc:picChg chg="add mod">
          <ac:chgData name="Sara Cook" userId="c1f85b0a6bb27e7b" providerId="LiveId" clId="{B111F433-AF3B-4893-B94A-E44D3C0BC68E}" dt="2023-02-05T21:40:31.248" v="1988"/>
          <ac:picMkLst>
            <pc:docMk/>
            <pc:sldMk cId="1749733500" sldId="281"/>
            <ac:picMk id="2050" creationId="{2A7AD11B-E001-0CCE-E490-167CC0FB4FC5}"/>
          </ac:picMkLst>
        </pc:picChg>
        <pc:picChg chg="add mod">
          <ac:chgData name="Sara Cook" userId="c1f85b0a6bb27e7b" providerId="LiveId" clId="{B111F433-AF3B-4893-B94A-E44D3C0BC68E}" dt="2023-02-05T21:40:58.773" v="2012"/>
          <ac:picMkLst>
            <pc:docMk/>
            <pc:sldMk cId="1749733500" sldId="281"/>
            <ac:picMk id="2052" creationId="{67CE8559-DB61-6006-E5D2-E830056BE710}"/>
          </ac:picMkLst>
        </pc:picChg>
      </pc:sldChg>
      <pc:sldChg chg="modSp new mod">
        <pc:chgData name="Sara Cook" userId="c1f85b0a6bb27e7b" providerId="LiveId" clId="{B111F433-AF3B-4893-B94A-E44D3C0BC68E}" dt="2023-02-06T21:09:10.019" v="4885" actId="20577"/>
        <pc:sldMkLst>
          <pc:docMk/>
          <pc:sldMk cId="1860410242" sldId="281"/>
        </pc:sldMkLst>
        <pc:spChg chg="mod">
          <ac:chgData name="Sara Cook" userId="c1f85b0a6bb27e7b" providerId="LiveId" clId="{B111F433-AF3B-4893-B94A-E44D3C0BC68E}" dt="2023-02-05T21:44:42.631" v="2059" actId="20577"/>
          <ac:spMkLst>
            <pc:docMk/>
            <pc:sldMk cId="1860410242" sldId="281"/>
            <ac:spMk id="2" creationId="{5D4C3C6F-A0C9-82EB-4ACD-6DADC2523E77}"/>
          </ac:spMkLst>
        </pc:spChg>
        <pc:spChg chg="mod">
          <ac:chgData name="Sara Cook" userId="c1f85b0a6bb27e7b" providerId="LiveId" clId="{B111F433-AF3B-4893-B94A-E44D3C0BC68E}" dt="2023-02-06T21:09:10.019" v="4885" actId="20577"/>
          <ac:spMkLst>
            <pc:docMk/>
            <pc:sldMk cId="1860410242" sldId="281"/>
            <ac:spMk id="3" creationId="{AB3B5E70-7D0D-9731-65D0-0A0DD4002D53}"/>
          </ac:spMkLst>
        </pc:spChg>
      </pc:sldChg>
      <pc:sldChg chg="addSp modSp new mod">
        <pc:chgData name="Sara Cook" userId="c1f85b0a6bb27e7b" providerId="LiveId" clId="{B111F433-AF3B-4893-B94A-E44D3C0BC68E}" dt="2023-02-06T17:00:45.358" v="3424" actId="14100"/>
        <pc:sldMkLst>
          <pc:docMk/>
          <pc:sldMk cId="658565911" sldId="282"/>
        </pc:sldMkLst>
        <pc:spChg chg="mod">
          <ac:chgData name="Sara Cook" userId="c1f85b0a6bb27e7b" providerId="LiveId" clId="{B111F433-AF3B-4893-B94A-E44D3C0BC68E}" dt="2023-02-05T21:47:10.975" v="2262" actId="20577"/>
          <ac:spMkLst>
            <pc:docMk/>
            <pc:sldMk cId="658565911" sldId="282"/>
            <ac:spMk id="2" creationId="{91EB162C-302C-8031-59FA-D834AC08B410}"/>
          </ac:spMkLst>
        </pc:spChg>
        <pc:spChg chg="mod">
          <ac:chgData name="Sara Cook" userId="c1f85b0a6bb27e7b" providerId="LiveId" clId="{B111F433-AF3B-4893-B94A-E44D3C0BC68E}" dt="2023-02-06T17:00:28.512" v="3421" actId="20577"/>
          <ac:spMkLst>
            <pc:docMk/>
            <pc:sldMk cId="658565911" sldId="282"/>
            <ac:spMk id="3" creationId="{42ECA553-4FF1-F82C-5C46-0FB5C0076D7D}"/>
          </ac:spMkLst>
        </pc:spChg>
        <pc:picChg chg="add mod">
          <ac:chgData name="Sara Cook" userId="c1f85b0a6bb27e7b" providerId="LiveId" clId="{B111F433-AF3B-4893-B94A-E44D3C0BC68E}" dt="2023-02-06T17:00:45.358" v="3424" actId="14100"/>
          <ac:picMkLst>
            <pc:docMk/>
            <pc:sldMk cId="658565911" sldId="282"/>
            <ac:picMk id="4" creationId="{12467387-B8D7-2490-B3C3-4DF0CD0ED371}"/>
          </ac:picMkLst>
        </pc:picChg>
      </pc:sldChg>
      <pc:sldChg chg="addSp modSp new mod">
        <pc:chgData name="Sara Cook" userId="c1f85b0a6bb27e7b" providerId="LiveId" clId="{B111F433-AF3B-4893-B94A-E44D3C0BC68E}" dt="2023-02-06T17:01:51.652" v="3425" actId="20577"/>
        <pc:sldMkLst>
          <pc:docMk/>
          <pc:sldMk cId="4070229788" sldId="283"/>
        </pc:sldMkLst>
        <pc:spChg chg="mod">
          <ac:chgData name="Sara Cook" userId="c1f85b0a6bb27e7b" providerId="LiveId" clId="{B111F433-AF3B-4893-B94A-E44D3C0BC68E}" dt="2023-02-05T21:49:42.532" v="2326" actId="20577"/>
          <ac:spMkLst>
            <pc:docMk/>
            <pc:sldMk cId="4070229788" sldId="283"/>
            <ac:spMk id="2" creationId="{2726BD6D-D468-23F0-D1CB-D271F118F970}"/>
          </ac:spMkLst>
        </pc:spChg>
        <pc:spChg chg="mod">
          <ac:chgData name="Sara Cook" userId="c1f85b0a6bb27e7b" providerId="LiveId" clId="{B111F433-AF3B-4893-B94A-E44D3C0BC68E}" dt="2023-02-06T17:01:51.652" v="3425" actId="20577"/>
          <ac:spMkLst>
            <pc:docMk/>
            <pc:sldMk cId="4070229788" sldId="283"/>
            <ac:spMk id="3" creationId="{70CCF52D-2582-CEC5-501E-0A94F3213CCF}"/>
          </ac:spMkLst>
        </pc:spChg>
        <pc:spChg chg="add mod">
          <ac:chgData name="Sara Cook" userId="c1f85b0a6bb27e7b" providerId="LiveId" clId="{B111F433-AF3B-4893-B94A-E44D3C0BC68E}" dt="2023-02-05T21:54:17.843" v="2356" actId="14100"/>
          <ac:spMkLst>
            <pc:docMk/>
            <pc:sldMk cId="4070229788" sldId="283"/>
            <ac:spMk id="4" creationId="{77C2F1EF-C2B2-2AFB-3B96-25C9698F5602}"/>
          </ac:spMkLst>
        </pc:spChg>
      </pc:sldChg>
      <pc:sldChg chg="modSp new mod">
        <pc:chgData name="Sara Cook" userId="c1f85b0a6bb27e7b" providerId="LiveId" clId="{B111F433-AF3B-4893-B94A-E44D3C0BC68E}" dt="2023-02-06T21:09:38.124" v="4902" actId="20577"/>
        <pc:sldMkLst>
          <pc:docMk/>
          <pc:sldMk cId="298769315" sldId="284"/>
        </pc:sldMkLst>
        <pc:spChg chg="mod">
          <ac:chgData name="Sara Cook" userId="c1f85b0a6bb27e7b" providerId="LiveId" clId="{B111F433-AF3B-4893-B94A-E44D3C0BC68E}" dt="2023-02-06T21:09:38.124" v="4902" actId="20577"/>
          <ac:spMkLst>
            <pc:docMk/>
            <pc:sldMk cId="298769315" sldId="284"/>
            <ac:spMk id="2" creationId="{6F9BFB88-7485-5368-32BC-B28D8BF723A9}"/>
          </ac:spMkLst>
        </pc:spChg>
        <pc:spChg chg="mod">
          <ac:chgData name="Sara Cook" userId="c1f85b0a6bb27e7b" providerId="LiveId" clId="{B111F433-AF3B-4893-B94A-E44D3C0BC68E}" dt="2023-02-06T16:59:40.304" v="3403" actId="207"/>
          <ac:spMkLst>
            <pc:docMk/>
            <pc:sldMk cId="298769315" sldId="284"/>
            <ac:spMk id="3" creationId="{E069FE5A-4F81-A691-B515-4EFE890B0A3C}"/>
          </ac:spMkLst>
        </pc:spChg>
      </pc:sldChg>
      <pc:sldChg chg="addSp modSp new mod">
        <pc:chgData name="Sara Cook" userId="c1f85b0a6bb27e7b" providerId="LiveId" clId="{B111F433-AF3B-4893-B94A-E44D3C0BC68E}" dt="2023-02-05T21:57:34.058" v="2475" actId="14100"/>
        <pc:sldMkLst>
          <pc:docMk/>
          <pc:sldMk cId="1098654056" sldId="285"/>
        </pc:sldMkLst>
        <pc:spChg chg="mod">
          <ac:chgData name="Sara Cook" userId="c1f85b0a6bb27e7b" providerId="LiveId" clId="{B111F433-AF3B-4893-B94A-E44D3C0BC68E}" dt="2023-02-05T21:56:30.024" v="2391" actId="20577"/>
          <ac:spMkLst>
            <pc:docMk/>
            <pc:sldMk cId="1098654056" sldId="285"/>
            <ac:spMk id="2" creationId="{4445A008-C09E-B8C1-D928-48D603D4D4E3}"/>
          </ac:spMkLst>
        </pc:spChg>
        <pc:spChg chg="mod">
          <ac:chgData name="Sara Cook" userId="c1f85b0a6bb27e7b" providerId="LiveId" clId="{B111F433-AF3B-4893-B94A-E44D3C0BC68E}" dt="2023-02-05T21:57:34.058" v="2475" actId="14100"/>
          <ac:spMkLst>
            <pc:docMk/>
            <pc:sldMk cId="1098654056" sldId="285"/>
            <ac:spMk id="3" creationId="{EACBC450-5385-AFDD-EE32-17D4D00FEA13}"/>
          </ac:spMkLst>
        </pc:spChg>
        <pc:picChg chg="add mod">
          <ac:chgData name="Sara Cook" userId="c1f85b0a6bb27e7b" providerId="LiveId" clId="{B111F433-AF3B-4893-B94A-E44D3C0BC68E}" dt="2023-02-05T21:57:28.450" v="2474" actId="14100"/>
          <ac:picMkLst>
            <pc:docMk/>
            <pc:sldMk cId="1098654056" sldId="285"/>
            <ac:picMk id="4" creationId="{809C8831-A8AC-7748-FF78-BE8F857404C6}"/>
          </ac:picMkLst>
        </pc:picChg>
      </pc:sldChg>
      <pc:sldChg chg="modSp new mod">
        <pc:chgData name="Sara Cook" userId="c1f85b0a6bb27e7b" providerId="LiveId" clId="{B111F433-AF3B-4893-B94A-E44D3C0BC68E}" dt="2023-02-06T17:05:49.380" v="3453" actId="20577"/>
        <pc:sldMkLst>
          <pc:docMk/>
          <pc:sldMk cId="2466827708" sldId="286"/>
        </pc:sldMkLst>
        <pc:spChg chg="mod">
          <ac:chgData name="Sara Cook" userId="c1f85b0a6bb27e7b" providerId="LiveId" clId="{B111F433-AF3B-4893-B94A-E44D3C0BC68E}" dt="2023-02-05T21:59:07.606" v="2546" actId="20577"/>
          <ac:spMkLst>
            <pc:docMk/>
            <pc:sldMk cId="2466827708" sldId="286"/>
            <ac:spMk id="2" creationId="{D66988C0-8A48-E909-CA11-8C8CD3176C8F}"/>
          </ac:spMkLst>
        </pc:spChg>
        <pc:spChg chg="mod">
          <ac:chgData name="Sara Cook" userId="c1f85b0a6bb27e7b" providerId="LiveId" clId="{B111F433-AF3B-4893-B94A-E44D3C0BC68E}" dt="2023-02-06T17:05:30.901" v="3451" actId="5793"/>
          <ac:spMkLst>
            <pc:docMk/>
            <pc:sldMk cId="2466827708" sldId="286"/>
            <ac:spMk id="3" creationId="{BA6F8B2B-3FAD-E9F4-5BC4-E28569DB9AF1}"/>
          </ac:spMkLst>
        </pc:spChg>
        <pc:spChg chg="mod">
          <ac:chgData name="Sara Cook" userId="c1f85b0a6bb27e7b" providerId="LiveId" clId="{B111F433-AF3B-4893-B94A-E44D3C0BC68E}" dt="2023-02-06T17:05:49.380" v="3453" actId="20577"/>
          <ac:spMkLst>
            <pc:docMk/>
            <pc:sldMk cId="2466827708" sldId="286"/>
            <ac:spMk id="4" creationId="{C78A421B-EC32-5043-A7D3-85D1F54C1313}"/>
          </ac:spMkLst>
        </pc:spChg>
      </pc:sldChg>
      <pc:sldChg chg="modSp new mod">
        <pc:chgData name="Sara Cook" userId="c1f85b0a6bb27e7b" providerId="LiveId" clId="{B111F433-AF3B-4893-B94A-E44D3C0BC68E}" dt="2023-02-05T22:08:50.801" v="2720" actId="20577"/>
        <pc:sldMkLst>
          <pc:docMk/>
          <pc:sldMk cId="2154036152" sldId="287"/>
        </pc:sldMkLst>
        <pc:spChg chg="mod">
          <ac:chgData name="Sara Cook" userId="c1f85b0a6bb27e7b" providerId="LiveId" clId="{B111F433-AF3B-4893-B94A-E44D3C0BC68E}" dt="2023-02-05T22:08:50.801" v="2720" actId="20577"/>
          <ac:spMkLst>
            <pc:docMk/>
            <pc:sldMk cId="2154036152" sldId="287"/>
            <ac:spMk id="2" creationId="{95523298-8465-BB36-CE1B-8BF0A0D27065}"/>
          </ac:spMkLst>
        </pc:spChg>
      </pc:sldChg>
      <pc:sldChg chg="addSp modSp new mod">
        <pc:chgData name="Sara Cook" userId="c1f85b0a6bb27e7b" providerId="LiveId" clId="{B111F433-AF3B-4893-B94A-E44D3C0BC68E}" dt="2023-02-06T17:07:58.523" v="3459" actId="1076"/>
        <pc:sldMkLst>
          <pc:docMk/>
          <pc:sldMk cId="1862214677" sldId="288"/>
        </pc:sldMkLst>
        <pc:spChg chg="mod">
          <ac:chgData name="Sara Cook" userId="c1f85b0a6bb27e7b" providerId="LiveId" clId="{B111F433-AF3B-4893-B94A-E44D3C0BC68E}" dt="2023-02-05T22:01:30.024" v="2603" actId="20577"/>
          <ac:spMkLst>
            <pc:docMk/>
            <pc:sldMk cId="1862214677" sldId="288"/>
            <ac:spMk id="2" creationId="{EC47C87B-D592-783E-BF33-10307A6410D8}"/>
          </ac:spMkLst>
        </pc:spChg>
        <pc:spChg chg="mod">
          <ac:chgData name="Sara Cook" userId="c1f85b0a6bb27e7b" providerId="LiveId" clId="{B111F433-AF3B-4893-B94A-E44D3C0BC68E}" dt="2023-02-06T17:07:25.819" v="3456" actId="113"/>
          <ac:spMkLst>
            <pc:docMk/>
            <pc:sldMk cId="1862214677" sldId="288"/>
            <ac:spMk id="3" creationId="{505E5B6F-FB3F-6125-EC5E-3D8ADA1B6C30}"/>
          </ac:spMkLst>
        </pc:spChg>
        <pc:picChg chg="add mod ord">
          <ac:chgData name="Sara Cook" userId="c1f85b0a6bb27e7b" providerId="LiveId" clId="{B111F433-AF3B-4893-B94A-E44D3C0BC68E}" dt="2023-02-06T17:07:58.523" v="3459" actId="1076"/>
          <ac:picMkLst>
            <pc:docMk/>
            <pc:sldMk cId="1862214677" sldId="288"/>
            <ac:picMk id="4" creationId="{4DF2862A-E5DE-CEDB-A8FB-3671338F9F95}"/>
          </ac:picMkLst>
        </pc:picChg>
      </pc:sldChg>
      <pc:sldChg chg="modSp new mod">
        <pc:chgData name="Sara Cook" userId="c1f85b0a6bb27e7b" providerId="LiveId" clId="{B111F433-AF3B-4893-B94A-E44D3C0BC68E}" dt="2023-02-06T17:08:14.148" v="3460" actId="207"/>
        <pc:sldMkLst>
          <pc:docMk/>
          <pc:sldMk cId="3743448674" sldId="289"/>
        </pc:sldMkLst>
        <pc:spChg chg="mod">
          <ac:chgData name="Sara Cook" userId="c1f85b0a6bb27e7b" providerId="LiveId" clId="{B111F433-AF3B-4893-B94A-E44D3C0BC68E}" dt="2023-02-05T22:03:28.229" v="2635" actId="20577"/>
          <ac:spMkLst>
            <pc:docMk/>
            <pc:sldMk cId="3743448674" sldId="289"/>
            <ac:spMk id="2" creationId="{7453AF06-F579-E13F-1532-A60923772B10}"/>
          </ac:spMkLst>
        </pc:spChg>
        <pc:spChg chg="mod">
          <ac:chgData name="Sara Cook" userId="c1f85b0a6bb27e7b" providerId="LiveId" clId="{B111F433-AF3B-4893-B94A-E44D3C0BC68E}" dt="2023-02-06T17:08:14.148" v="3460" actId="207"/>
          <ac:spMkLst>
            <pc:docMk/>
            <pc:sldMk cId="3743448674" sldId="289"/>
            <ac:spMk id="3" creationId="{F6D95767-FC11-2700-DC50-07ACA50D57FF}"/>
          </ac:spMkLst>
        </pc:spChg>
      </pc:sldChg>
      <pc:sldChg chg="addSp delSp modSp add mod modClrScheme chgLayout">
        <pc:chgData name="Sara Cook" userId="c1f85b0a6bb27e7b" providerId="LiveId" clId="{B111F433-AF3B-4893-B94A-E44D3C0BC68E}" dt="2023-02-06T17:21:26.087" v="3510" actId="20577"/>
        <pc:sldMkLst>
          <pc:docMk/>
          <pc:sldMk cId="4143133369" sldId="290"/>
        </pc:sldMkLst>
        <pc:spChg chg="mod ord">
          <ac:chgData name="Sara Cook" userId="c1f85b0a6bb27e7b" providerId="LiveId" clId="{B111F433-AF3B-4893-B94A-E44D3C0BC68E}" dt="2023-02-05T22:04:14.211" v="2641" actId="700"/>
          <ac:spMkLst>
            <pc:docMk/>
            <pc:sldMk cId="4143133369" sldId="290"/>
            <ac:spMk id="2" creationId="{7453AF06-F579-E13F-1532-A60923772B10}"/>
          </ac:spMkLst>
        </pc:spChg>
        <pc:spChg chg="del mod ord">
          <ac:chgData name="Sara Cook" userId="c1f85b0a6bb27e7b" providerId="LiveId" clId="{B111F433-AF3B-4893-B94A-E44D3C0BC68E}" dt="2023-02-05T22:04:14.211" v="2641" actId="700"/>
          <ac:spMkLst>
            <pc:docMk/>
            <pc:sldMk cId="4143133369" sldId="290"/>
            <ac:spMk id="3" creationId="{F6D95767-FC11-2700-DC50-07ACA50D57FF}"/>
          </ac:spMkLst>
        </pc:spChg>
        <pc:spChg chg="add mod ord">
          <ac:chgData name="Sara Cook" userId="c1f85b0a6bb27e7b" providerId="LiveId" clId="{B111F433-AF3B-4893-B94A-E44D3C0BC68E}" dt="2023-02-06T17:08:25.772" v="3461" actId="207"/>
          <ac:spMkLst>
            <pc:docMk/>
            <pc:sldMk cId="4143133369" sldId="290"/>
            <ac:spMk id="4" creationId="{EA00F36B-33EB-9289-9F45-B7CF8E3E9158}"/>
          </ac:spMkLst>
        </pc:spChg>
        <pc:spChg chg="add mod ord">
          <ac:chgData name="Sara Cook" userId="c1f85b0a6bb27e7b" providerId="LiveId" clId="{B111F433-AF3B-4893-B94A-E44D3C0BC68E}" dt="2023-02-06T17:21:26.087" v="3510" actId="20577"/>
          <ac:spMkLst>
            <pc:docMk/>
            <pc:sldMk cId="4143133369" sldId="290"/>
            <ac:spMk id="5" creationId="{E17D5017-C088-733C-ACD7-412A53E3431E}"/>
          </ac:spMkLst>
        </pc:spChg>
        <pc:spChg chg="add del mod">
          <ac:chgData name="Sara Cook" userId="c1f85b0a6bb27e7b" providerId="LiveId" clId="{B111F433-AF3B-4893-B94A-E44D3C0BC68E}" dt="2023-02-06T17:21:23.352" v="3509" actId="478"/>
          <ac:spMkLst>
            <pc:docMk/>
            <pc:sldMk cId="4143133369" sldId="290"/>
            <ac:spMk id="6" creationId="{42BEE286-3332-F537-F0F9-9DD2A5846439}"/>
          </ac:spMkLst>
        </pc:spChg>
        <pc:cxnChg chg="add del mod">
          <ac:chgData name="Sara Cook" userId="c1f85b0a6bb27e7b" providerId="LiveId" clId="{B111F433-AF3B-4893-B94A-E44D3C0BC68E}" dt="2023-02-06T17:21:20.071" v="3507" actId="478"/>
          <ac:cxnSpMkLst>
            <pc:docMk/>
            <pc:sldMk cId="4143133369" sldId="290"/>
            <ac:cxnSpMk id="8" creationId="{84631B70-EE5C-D87B-50A1-7512BDD0F4F1}"/>
          </ac:cxnSpMkLst>
        </pc:cxnChg>
        <pc:cxnChg chg="add del mod">
          <ac:chgData name="Sara Cook" userId="c1f85b0a6bb27e7b" providerId="LiveId" clId="{B111F433-AF3B-4893-B94A-E44D3C0BC68E}" dt="2023-02-06T17:21:19.382" v="3506" actId="478"/>
          <ac:cxnSpMkLst>
            <pc:docMk/>
            <pc:sldMk cId="4143133369" sldId="290"/>
            <ac:cxnSpMk id="10" creationId="{D1D2F8AE-6694-9994-A7EC-5CDB5B78A6F9}"/>
          </ac:cxnSpMkLst>
        </pc:cxnChg>
      </pc:sldChg>
      <pc:sldChg chg="modSp add mod">
        <pc:chgData name="Sara Cook" userId="c1f85b0a6bb27e7b" providerId="LiveId" clId="{B111F433-AF3B-4893-B94A-E44D3C0BC68E}" dt="2023-02-06T17:22:56.636" v="3525" actId="255"/>
        <pc:sldMkLst>
          <pc:docMk/>
          <pc:sldMk cId="391153110" sldId="291"/>
        </pc:sldMkLst>
        <pc:spChg chg="mod">
          <ac:chgData name="Sara Cook" userId="c1f85b0a6bb27e7b" providerId="LiveId" clId="{B111F433-AF3B-4893-B94A-E44D3C0BC68E}" dt="2023-02-06T17:22:56.636" v="3525" actId="255"/>
          <ac:spMkLst>
            <pc:docMk/>
            <pc:sldMk cId="391153110" sldId="291"/>
            <ac:spMk id="3" creationId="{F6D95767-FC11-2700-DC50-07ACA50D57FF}"/>
          </ac:spMkLst>
        </pc:spChg>
      </pc:sldChg>
      <pc:sldChg chg="addSp modSp add del mod">
        <pc:chgData name="Sara Cook" userId="c1f85b0a6bb27e7b" providerId="LiveId" clId="{B111F433-AF3B-4893-B94A-E44D3C0BC68E}" dt="2023-02-06T17:29:43.509" v="3611" actId="2696"/>
        <pc:sldMkLst>
          <pc:docMk/>
          <pc:sldMk cId="3449917749" sldId="292"/>
        </pc:sldMkLst>
        <pc:spChg chg="mod">
          <ac:chgData name="Sara Cook" userId="c1f85b0a6bb27e7b" providerId="LiveId" clId="{B111F433-AF3B-4893-B94A-E44D3C0BC68E}" dt="2023-02-06T17:28:37.779" v="3610" actId="20577"/>
          <ac:spMkLst>
            <pc:docMk/>
            <pc:sldMk cId="3449917749" sldId="292"/>
            <ac:spMk id="3" creationId="{F6D95767-FC11-2700-DC50-07ACA50D57FF}"/>
          </ac:spMkLst>
        </pc:spChg>
        <pc:picChg chg="add mod">
          <ac:chgData name="Sara Cook" userId="c1f85b0a6bb27e7b" providerId="LiveId" clId="{B111F433-AF3B-4893-B94A-E44D3C0BC68E}" dt="2023-02-06T17:28:15.321" v="3587" actId="1076"/>
          <ac:picMkLst>
            <pc:docMk/>
            <pc:sldMk cId="3449917749" sldId="292"/>
            <ac:picMk id="4" creationId="{4102A0A7-7C00-9417-0DFD-A926FFB9891C}"/>
          </ac:picMkLst>
        </pc:picChg>
      </pc:sldChg>
      <pc:sldChg chg="addSp modSp add mod ord">
        <pc:chgData name="Sara Cook" userId="c1f85b0a6bb27e7b" providerId="LiveId" clId="{B111F433-AF3B-4893-B94A-E44D3C0BC68E}" dt="2023-02-06T21:17:08.048" v="4978" actId="1076"/>
        <pc:sldMkLst>
          <pc:docMk/>
          <pc:sldMk cId="834093727" sldId="293"/>
        </pc:sldMkLst>
        <pc:spChg chg="mod">
          <ac:chgData name="Sara Cook" userId="c1f85b0a6bb27e7b" providerId="LiveId" clId="{B111F433-AF3B-4893-B94A-E44D3C0BC68E}" dt="2023-02-06T21:16:45.492" v="4976" actId="14100"/>
          <ac:spMkLst>
            <pc:docMk/>
            <pc:sldMk cId="834093727" sldId="293"/>
            <ac:spMk id="3" creationId="{F6D95767-FC11-2700-DC50-07ACA50D57FF}"/>
          </ac:spMkLst>
        </pc:spChg>
        <pc:picChg chg="add mod">
          <ac:chgData name="Sara Cook" userId="c1f85b0a6bb27e7b" providerId="LiveId" clId="{B111F433-AF3B-4893-B94A-E44D3C0BC68E}" dt="2023-02-06T21:17:08.048" v="4978" actId="1076"/>
          <ac:picMkLst>
            <pc:docMk/>
            <pc:sldMk cId="834093727" sldId="293"/>
            <ac:picMk id="4" creationId="{86D468B0-3F8B-0B23-7537-2C78859FC069}"/>
          </ac:picMkLst>
        </pc:picChg>
      </pc:sldChg>
      <pc:sldChg chg="addSp modSp add mod ord">
        <pc:chgData name="Sara Cook" userId="c1f85b0a6bb27e7b" providerId="LiveId" clId="{B111F433-AF3B-4893-B94A-E44D3C0BC68E}" dt="2023-02-06T17:24:33.083" v="3530" actId="14100"/>
        <pc:sldMkLst>
          <pc:docMk/>
          <pc:sldMk cId="1395938449" sldId="294"/>
        </pc:sldMkLst>
        <pc:spChg chg="mod">
          <ac:chgData name="Sara Cook" userId="c1f85b0a6bb27e7b" providerId="LiveId" clId="{B111F433-AF3B-4893-B94A-E44D3C0BC68E}" dt="2023-02-06T17:24:33.083" v="3530" actId="14100"/>
          <ac:spMkLst>
            <pc:docMk/>
            <pc:sldMk cId="1395938449" sldId="294"/>
            <ac:spMk id="3" creationId="{F6D95767-FC11-2700-DC50-07ACA50D57FF}"/>
          </ac:spMkLst>
        </pc:spChg>
        <pc:picChg chg="add mod">
          <ac:chgData name="Sara Cook" userId="c1f85b0a6bb27e7b" providerId="LiveId" clId="{B111F433-AF3B-4893-B94A-E44D3C0BC68E}" dt="2023-02-05T22:08:18.258" v="2711" actId="1076"/>
          <ac:picMkLst>
            <pc:docMk/>
            <pc:sldMk cId="1395938449" sldId="294"/>
            <ac:picMk id="4" creationId="{1DF18A3A-0EF2-DAAF-29D7-D9D42DC0F131}"/>
          </ac:picMkLst>
        </pc:picChg>
      </pc:sldChg>
      <pc:sldChg chg="addSp delSp modSp new mod">
        <pc:chgData name="Sara Cook" userId="c1f85b0a6bb27e7b" providerId="LiveId" clId="{B111F433-AF3B-4893-B94A-E44D3C0BC68E}" dt="2023-02-05T22:16:27.099" v="2822" actId="14100"/>
        <pc:sldMkLst>
          <pc:docMk/>
          <pc:sldMk cId="3566277055" sldId="295"/>
        </pc:sldMkLst>
        <pc:spChg chg="mod">
          <ac:chgData name="Sara Cook" userId="c1f85b0a6bb27e7b" providerId="LiveId" clId="{B111F433-AF3B-4893-B94A-E44D3C0BC68E}" dt="2023-02-05T22:15:02.207" v="2792" actId="27636"/>
          <ac:spMkLst>
            <pc:docMk/>
            <pc:sldMk cId="3566277055" sldId="295"/>
            <ac:spMk id="2" creationId="{FB5FA15E-7E57-6BFB-7C29-DE341E4F78DB}"/>
          </ac:spMkLst>
        </pc:spChg>
        <pc:spChg chg="del">
          <ac:chgData name="Sara Cook" userId="c1f85b0a6bb27e7b" providerId="LiveId" clId="{B111F433-AF3B-4893-B94A-E44D3C0BC68E}" dt="2023-02-05T22:14:16.593" v="2780"/>
          <ac:spMkLst>
            <pc:docMk/>
            <pc:sldMk cId="3566277055" sldId="295"/>
            <ac:spMk id="3" creationId="{919CF450-36ED-F7CD-3BAF-66E5A9FBF319}"/>
          </ac:spMkLst>
        </pc:spChg>
        <pc:spChg chg="del">
          <ac:chgData name="Sara Cook" userId="c1f85b0a6bb27e7b" providerId="LiveId" clId="{B111F433-AF3B-4893-B94A-E44D3C0BC68E}" dt="2023-02-05T22:14:27.661" v="2781"/>
          <ac:spMkLst>
            <pc:docMk/>
            <pc:sldMk cId="3566277055" sldId="295"/>
            <ac:spMk id="4" creationId="{2A854A30-62BC-1FD3-FFF8-2715AC264E5A}"/>
          </ac:spMkLst>
        </pc:spChg>
        <pc:spChg chg="mod">
          <ac:chgData name="Sara Cook" userId="c1f85b0a6bb27e7b" providerId="LiveId" clId="{B111F433-AF3B-4893-B94A-E44D3C0BC68E}" dt="2023-02-05T22:15:58.436" v="2815" actId="27636"/>
          <ac:spMkLst>
            <pc:docMk/>
            <pc:sldMk cId="3566277055" sldId="295"/>
            <ac:spMk id="5" creationId="{268C5992-003F-84AD-350C-CE5ED49D8415}"/>
          </ac:spMkLst>
        </pc:spChg>
        <pc:spChg chg="mod">
          <ac:chgData name="Sara Cook" userId="c1f85b0a6bb27e7b" providerId="LiveId" clId="{B111F433-AF3B-4893-B94A-E44D3C0BC68E}" dt="2023-02-05T22:13:50.439" v="2779" actId="20577"/>
          <ac:spMkLst>
            <pc:docMk/>
            <pc:sldMk cId="3566277055" sldId="295"/>
            <ac:spMk id="6" creationId="{D5F5729B-83C9-0F49-3E16-CD6CE1A49126}"/>
          </ac:spMkLst>
        </pc:spChg>
        <pc:picChg chg="add mod">
          <ac:chgData name="Sara Cook" userId="c1f85b0a6bb27e7b" providerId="LiveId" clId="{B111F433-AF3B-4893-B94A-E44D3C0BC68E}" dt="2023-02-05T22:16:24.354" v="2820" actId="14100"/>
          <ac:picMkLst>
            <pc:docMk/>
            <pc:sldMk cId="3566277055" sldId="295"/>
            <ac:picMk id="7" creationId="{14D98575-55E4-F176-A436-238AC768A4DD}"/>
          </ac:picMkLst>
        </pc:picChg>
        <pc:picChg chg="add mod">
          <ac:chgData name="Sara Cook" userId="c1f85b0a6bb27e7b" providerId="LiveId" clId="{B111F433-AF3B-4893-B94A-E44D3C0BC68E}" dt="2023-02-05T22:16:27.099" v="2822" actId="14100"/>
          <ac:picMkLst>
            <pc:docMk/>
            <pc:sldMk cId="3566277055" sldId="295"/>
            <ac:picMk id="10" creationId="{3002C0B8-BA17-F5B2-78A5-CC52726CE051}"/>
          </ac:picMkLst>
        </pc:picChg>
      </pc:sldChg>
      <pc:sldChg chg="addSp delSp modSp new mod modClrScheme chgLayout">
        <pc:chgData name="Sara Cook" userId="c1f85b0a6bb27e7b" providerId="LiveId" clId="{B111F433-AF3B-4893-B94A-E44D3C0BC68E}" dt="2023-02-06T17:32:12.124" v="3622" actId="1076"/>
        <pc:sldMkLst>
          <pc:docMk/>
          <pc:sldMk cId="1958477670" sldId="296"/>
        </pc:sldMkLst>
        <pc:spChg chg="mod ord">
          <ac:chgData name="Sara Cook" userId="c1f85b0a6bb27e7b" providerId="LiveId" clId="{B111F433-AF3B-4893-B94A-E44D3C0BC68E}" dt="2023-02-05T22:21:28.501" v="2878" actId="700"/>
          <ac:spMkLst>
            <pc:docMk/>
            <pc:sldMk cId="1958477670" sldId="296"/>
            <ac:spMk id="2" creationId="{A6415BC7-AF13-25E6-79DE-D13EA5FCFE67}"/>
          </ac:spMkLst>
        </pc:spChg>
        <pc:spChg chg="mod ord">
          <ac:chgData name="Sara Cook" userId="c1f85b0a6bb27e7b" providerId="LiveId" clId="{B111F433-AF3B-4893-B94A-E44D3C0BC68E}" dt="2023-02-06T17:31:54.059" v="3621" actId="20577"/>
          <ac:spMkLst>
            <pc:docMk/>
            <pc:sldMk cId="1958477670" sldId="296"/>
            <ac:spMk id="3" creationId="{9FBA1CA8-00E0-4E43-D6F3-A5F091788925}"/>
          </ac:spMkLst>
        </pc:spChg>
        <pc:spChg chg="add del mod ord">
          <ac:chgData name="Sara Cook" userId="c1f85b0a6bb27e7b" providerId="LiveId" clId="{B111F433-AF3B-4893-B94A-E44D3C0BC68E}" dt="2023-02-05T22:21:28.501" v="2878" actId="700"/>
          <ac:spMkLst>
            <pc:docMk/>
            <pc:sldMk cId="1958477670" sldId="296"/>
            <ac:spMk id="6" creationId="{4FDE14B2-C042-D60A-4CE1-E45674CAEA8D}"/>
          </ac:spMkLst>
        </pc:spChg>
        <pc:spChg chg="add mod ord">
          <ac:chgData name="Sara Cook" userId="c1f85b0a6bb27e7b" providerId="LiveId" clId="{B111F433-AF3B-4893-B94A-E44D3C0BC68E}" dt="2023-02-06T17:31:38.084" v="3619" actId="2711"/>
          <ac:spMkLst>
            <pc:docMk/>
            <pc:sldMk cId="1958477670" sldId="296"/>
            <ac:spMk id="7" creationId="{42FF467F-51EC-37D7-D002-7C51628DC657}"/>
          </ac:spMkLst>
        </pc:spChg>
        <pc:spChg chg="add mod ord">
          <ac:chgData name="Sara Cook" userId="c1f85b0a6bb27e7b" providerId="LiveId" clId="{B111F433-AF3B-4893-B94A-E44D3C0BC68E}" dt="2023-02-05T22:22:27.179" v="2895" actId="27636"/>
          <ac:spMkLst>
            <pc:docMk/>
            <pc:sldMk cId="1958477670" sldId="296"/>
            <ac:spMk id="8" creationId="{C7CD559C-2E83-66A6-9863-53E3178DDC71}"/>
          </ac:spMkLst>
        </pc:spChg>
        <pc:spChg chg="add mod ord">
          <ac:chgData name="Sara Cook" userId="c1f85b0a6bb27e7b" providerId="LiveId" clId="{B111F433-AF3B-4893-B94A-E44D3C0BC68E}" dt="2023-02-05T22:21:28.501" v="2878" actId="700"/>
          <ac:spMkLst>
            <pc:docMk/>
            <pc:sldMk cId="1958477670" sldId="296"/>
            <ac:spMk id="9" creationId="{64DCD5F2-E394-86FE-3E02-8BF79FF1A2AE}"/>
          </ac:spMkLst>
        </pc:spChg>
        <pc:picChg chg="add del mod">
          <ac:chgData name="Sara Cook" userId="c1f85b0a6bb27e7b" providerId="LiveId" clId="{B111F433-AF3B-4893-B94A-E44D3C0BC68E}" dt="2023-02-05T22:19:50.702" v="2869" actId="478"/>
          <ac:picMkLst>
            <pc:docMk/>
            <pc:sldMk cId="1958477670" sldId="296"/>
            <ac:picMk id="4" creationId="{9ECD4245-7C58-FEB9-3877-A6418E2B94DB}"/>
          </ac:picMkLst>
        </pc:picChg>
        <pc:picChg chg="add mod">
          <ac:chgData name="Sara Cook" userId="c1f85b0a6bb27e7b" providerId="LiveId" clId="{B111F433-AF3B-4893-B94A-E44D3C0BC68E}" dt="2023-02-06T17:32:12.124" v="3622" actId="1076"/>
          <ac:picMkLst>
            <pc:docMk/>
            <pc:sldMk cId="1958477670" sldId="296"/>
            <ac:picMk id="5" creationId="{998596F7-1AD3-C603-22BD-F4B33BDD3810}"/>
          </ac:picMkLst>
        </pc:picChg>
      </pc:sldChg>
      <pc:sldChg chg="addSp modSp new mod">
        <pc:chgData name="Sara Cook" userId="c1f85b0a6bb27e7b" providerId="LiveId" clId="{B111F433-AF3B-4893-B94A-E44D3C0BC68E}" dt="2023-02-06T17:33:14.106" v="3628" actId="255"/>
        <pc:sldMkLst>
          <pc:docMk/>
          <pc:sldMk cId="3229041448" sldId="297"/>
        </pc:sldMkLst>
        <pc:spChg chg="mod">
          <ac:chgData name="Sara Cook" userId="c1f85b0a6bb27e7b" providerId="LiveId" clId="{B111F433-AF3B-4893-B94A-E44D3C0BC68E}" dt="2023-02-05T22:23:23.183" v="2939" actId="5793"/>
          <ac:spMkLst>
            <pc:docMk/>
            <pc:sldMk cId="3229041448" sldId="297"/>
            <ac:spMk id="2" creationId="{0BB9A88D-2D91-34C7-8BB1-E64AB62ADC62}"/>
          </ac:spMkLst>
        </pc:spChg>
        <pc:spChg chg="mod">
          <ac:chgData name="Sara Cook" userId="c1f85b0a6bb27e7b" providerId="LiveId" clId="{B111F433-AF3B-4893-B94A-E44D3C0BC68E}" dt="2023-02-06T17:33:14.106" v="3628" actId="255"/>
          <ac:spMkLst>
            <pc:docMk/>
            <pc:sldMk cId="3229041448" sldId="297"/>
            <ac:spMk id="3" creationId="{C609E8EB-0770-58E4-A0C3-F80B29799205}"/>
          </ac:spMkLst>
        </pc:spChg>
        <pc:graphicFrameChg chg="add mod">
          <ac:chgData name="Sara Cook" userId="c1f85b0a6bb27e7b" providerId="LiveId" clId="{B111F433-AF3B-4893-B94A-E44D3C0BC68E}" dt="2023-02-05T22:24:14.579" v="2943" actId="1076"/>
          <ac:graphicFrameMkLst>
            <pc:docMk/>
            <pc:sldMk cId="3229041448" sldId="297"/>
            <ac:graphicFrameMk id="4" creationId="{89DE87A4-666E-2FDA-0B94-C53202B85E18}"/>
          </ac:graphicFrameMkLst>
        </pc:graphicFrameChg>
      </pc:sldChg>
      <pc:sldChg chg="modSp add mod">
        <pc:chgData name="Sara Cook" userId="c1f85b0a6bb27e7b" providerId="LiveId" clId="{B111F433-AF3B-4893-B94A-E44D3C0BC68E}" dt="2023-02-06T21:18:01.625" v="4985" actId="27636"/>
        <pc:sldMkLst>
          <pc:docMk/>
          <pc:sldMk cId="4002352952" sldId="298"/>
        </pc:sldMkLst>
        <pc:spChg chg="mod">
          <ac:chgData name="Sara Cook" userId="c1f85b0a6bb27e7b" providerId="LiveId" clId="{B111F433-AF3B-4893-B94A-E44D3C0BC68E}" dt="2023-02-06T21:18:01.625" v="4985" actId="27636"/>
          <ac:spMkLst>
            <pc:docMk/>
            <pc:sldMk cId="4002352952" sldId="298"/>
            <ac:spMk id="3" creationId="{C609E8EB-0770-58E4-A0C3-F80B29799205}"/>
          </ac:spMkLst>
        </pc:spChg>
      </pc:sldChg>
      <pc:sldChg chg="addSp delSp modSp new mod">
        <pc:chgData name="Sara Cook" userId="c1f85b0a6bb27e7b" providerId="LiveId" clId="{B111F433-AF3B-4893-B94A-E44D3C0BC68E}" dt="2023-02-06T17:35:00.287" v="3674" actId="20577"/>
        <pc:sldMkLst>
          <pc:docMk/>
          <pc:sldMk cId="1223484149" sldId="299"/>
        </pc:sldMkLst>
        <pc:spChg chg="mod">
          <ac:chgData name="Sara Cook" userId="c1f85b0a6bb27e7b" providerId="LiveId" clId="{B111F433-AF3B-4893-B94A-E44D3C0BC68E}" dt="2023-02-05T22:25:12.617" v="2953" actId="20577"/>
          <ac:spMkLst>
            <pc:docMk/>
            <pc:sldMk cId="1223484149" sldId="299"/>
            <ac:spMk id="2" creationId="{05BE5005-1AF4-6638-8E96-958750F84A56}"/>
          </ac:spMkLst>
        </pc:spChg>
        <pc:spChg chg="mod">
          <ac:chgData name="Sara Cook" userId="c1f85b0a6bb27e7b" providerId="LiveId" clId="{B111F433-AF3B-4893-B94A-E44D3C0BC68E}" dt="2023-02-06T17:35:00.287" v="3674" actId="20577"/>
          <ac:spMkLst>
            <pc:docMk/>
            <pc:sldMk cId="1223484149" sldId="299"/>
            <ac:spMk id="3" creationId="{77B00179-11A8-3941-26E9-3C26F12B47EC}"/>
          </ac:spMkLst>
        </pc:spChg>
        <pc:spChg chg="del mod">
          <ac:chgData name="Sara Cook" userId="c1f85b0a6bb27e7b" providerId="LiveId" clId="{B111F433-AF3B-4893-B94A-E44D3C0BC68E}" dt="2023-02-05T22:25:31.642" v="2957"/>
          <ac:spMkLst>
            <pc:docMk/>
            <pc:sldMk cId="1223484149" sldId="299"/>
            <ac:spMk id="4" creationId="{70764B9E-50F9-62BC-B594-768B5CA1C6CF}"/>
          </ac:spMkLst>
        </pc:spChg>
        <pc:picChg chg="add mod">
          <ac:chgData name="Sara Cook" userId="c1f85b0a6bb27e7b" providerId="LiveId" clId="{B111F433-AF3B-4893-B94A-E44D3C0BC68E}" dt="2023-02-06T17:33:38.883" v="3629" actId="14100"/>
          <ac:picMkLst>
            <pc:docMk/>
            <pc:sldMk cId="1223484149" sldId="299"/>
            <ac:picMk id="5" creationId="{4C7A9A0C-EC6D-AB8A-5216-4056141C6275}"/>
          </ac:picMkLst>
        </pc:picChg>
      </pc:sldChg>
      <pc:sldChg chg="modSp new del mod">
        <pc:chgData name="Sara Cook" userId="c1f85b0a6bb27e7b" providerId="LiveId" clId="{B111F433-AF3B-4893-B94A-E44D3C0BC68E}" dt="2023-02-06T17:35:45.932" v="3681" actId="2696"/>
        <pc:sldMkLst>
          <pc:docMk/>
          <pc:sldMk cId="1923673985" sldId="300"/>
        </pc:sldMkLst>
        <pc:spChg chg="mod">
          <ac:chgData name="Sara Cook" userId="c1f85b0a6bb27e7b" providerId="LiveId" clId="{B111F433-AF3B-4893-B94A-E44D3C0BC68E}" dt="2023-02-05T22:26:07.620" v="2972" actId="20577"/>
          <ac:spMkLst>
            <pc:docMk/>
            <pc:sldMk cId="1923673985" sldId="300"/>
            <ac:spMk id="2" creationId="{6EB70246-D926-E0E0-3F7E-63B7622B5E5E}"/>
          </ac:spMkLst>
        </pc:spChg>
        <pc:spChg chg="mod">
          <ac:chgData name="Sara Cook" userId="c1f85b0a6bb27e7b" providerId="LiveId" clId="{B111F433-AF3B-4893-B94A-E44D3C0BC68E}" dt="2023-02-06T17:35:21.515" v="3680" actId="20577"/>
          <ac:spMkLst>
            <pc:docMk/>
            <pc:sldMk cId="1923673985" sldId="300"/>
            <ac:spMk id="3" creationId="{A7A3AD71-0ABF-DBF1-E4CF-B536DE6ED1BA}"/>
          </ac:spMkLst>
        </pc:spChg>
      </pc:sldChg>
      <pc:sldChg chg="modSp new mod">
        <pc:chgData name="Sara Cook" userId="c1f85b0a6bb27e7b" providerId="LiveId" clId="{B111F433-AF3B-4893-B94A-E44D3C0BC68E}" dt="2023-02-06T17:29:54.551" v="3615" actId="27636"/>
        <pc:sldMkLst>
          <pc:docMk/>
          <pc:sldMk cId="1099757925" sldId="301"/>
        </pc:sldMkLst>
        <pc:spChg chg="mod">
          <ac:chgData name="Sara Cook" userId="c1f85b0a6bb27e7b" providerId="LiveId" clId="{B111F433-AF3B-4893-B94A-E44D3C0BC68E}" dt="2023-02-05T22:27:29.884" v="2992" actId="20577"/>
          <ac:spMkLst>
            <pc:docMk/>
            <pc:sldMk cId="1099757925" sldId="301"/>
            <ac:spMk id="2" creationId="{C87CD397-21FC-AD89-E3E1-0AE09CC295E6}"/>
          </ac:spMkLst>
        </pc:spChg>
        <pc:spChg chg="mod">
          <ac:chgData name="Sara Cook" userId="c1f85b0a6bb27e7b" providerId="LiveId" clId="{B111F433-AF3B-4893-B94A-E44D3C0BC68E}" dt="2023-02-06T17:29:54.551" v="3615" actId="27636"/>
          <ac:spMkLst>
            <pc:docMk/>
            <pc:sldMk cId="1099757925" sldId="301"/>
            <ac:spMk id="3" creationId="{304E1A3A-0EEE-9FED-685D-9C0511E26405}"/>
          </ac:spMkLst>
        </pc:spChg>
      </pc:sldChg>
      <pc:sldChg chg="addSp delSp modSp new mod modClrScheme chgLayout">
        <pc:chgData name="Sara Cook" userId="c1f85b0a6bb27e7b" providerId="LiveId" clId="{B111F433-AF3B-4893-B94A-E44D3C0BC68E}" dt="2023-02-06T20:48:04.648" v="4748" actId="20577"/>
        <pc:sldMkLst>
          <pc:docMk/>
          <pc:sldMk cId="743902831" sldId="302"/>
        </pc:sldMkLst>
        <pc:spChg chg="mod ord">
          <ac:chgData name="Sara Cook" userId="c1f85b0a6bb27e7b" providerId="LiveId" clId="{B111F433-AF3B-4893-B94A-E44D3C0BC68E}" dt="2023-02-06T20:27:41.246" v="3883" actId="700"/>
          <ac:spMkLst>
            <pc:docMk/>
            <pc:sldMk cId="743902831" sldId="302"/>
            <ac:spMk id="2" creationId="{45E2FC7C-60DD-198B-63FE-9D766DA8C7FC}"/>
          </ac:spMkLst>
        </pc:spChg>
        <pc:spChg chg="mod ord">
          <ac:chgData name="Sara Cook" userId="c1f85b0a6bb27e7b" providerId="LiveId" clId="{B111F433-AF3B-4893-B94A-E44D3C0BC68E}" dt="2023-02-06T20:48:04.648" v="4748" actId="20577"/>
          <ac:spMkLst>
            <pc:docMk/>
            <pc:sldMk cId="743902831" sldId="302"/>
            <ac:spMk id="3" creationId="{E246442B-B702-30E7-AC60-01D57704E3FE}"/>
          </ac:spMkLst>
        </pc:spChg>
        <pc:spChg chg="add del mod ord">
          <ac:chgData name="Sara Cook" userId="c1f85b0a6bb27e7b" providerId="LiveId" clId="{B111F433-AF3B-4893-B94A-E44D3C0BC68E}" dt="2023-02-06T20:27:41.246" v="3883" actId="700"/>
          <ac:spMkLst>
            <pc:docMk/>
            <pc:sldMk cId="743902831" sldId="302"/>
            <ac:spMk id="4" creationId="{E23CA5AB-824B-F9CE-C26F-14518BB6EA25}"/>
          </ac:spMkLst>
        </pc:spChg>
      </pc:sldChg>
      <pc:sldChg chg="addSp delSp modSp new mod modClrScheme chgLayout">
        <pc:chgData name="Sara Cook" userId="c1f85b0a6bb27e7b" providerId="LiveId" clId="{B111F433-AF3B-4893-B94A-E44D3C0BC68E}" dt="2023-02-06T01:00:42.344" v="3107" actId="14100"/>
        <pc:sldMkLst>
          <pc:docMk/>
          <pc:sldMk cId="1983448159" sldId="303"/>
        </pc:sldMkLst>
        <pc:spChg chg="mod ord">
          <ac:chgData name="Sara Cook" userId="c1f85b0a6bb27e7b" providerId="LiveId" clId="{B111F433-AF3B-4893-B94A-E44D3C0BC68E}" dt="2023-02-06T01:00:20.957" v="3103" actId="700"/>
          <ac:spMkLst>
            <pc:docMk/>
            <pc:sldMk cId="1983448159" sldId="303"/>
            <ac:spMk id="2" creationId="{936F45FA-5DEA-2071-DD24-4DB5E6336156}"/>
          </ac:spMkLst>
        </pc:spChg>
        <pc:spChg chg="del mod ord">
          <ac:chgData name="Sara Cook" userId="c1f85b0a6bb27e7b" providerId="LiveId" clId="{B111F433-AF3B-4893-B94A-E44D3C0BC68E}" dt="2023-02-06T01:00:20.957" v="3103" actId="700"/>
          <ac:spMkLst>
            <pc:docMk/>
            <pc:sldMk cId="1983448159" sldId="303"/>
            <ac:spMk id="3" creationId="{269E68B8-32AC-C231-2DD9-55A33FAE806F}"/>
          </ac:spMkLst>
        </pc:spChg>
        <pc:spChg chg="del">
          <ac:chgData name="Sara Cook" userId="c1f85b0a6bb27e7b" providerId="LiveId" clId="{B111F433-AF3B-4893-B94A-E44D3C0BC68E}" dt="2023-02-06T01:00:20.957" v="3103" actId="700"/>
          <ac:spMkLst>
            <pc:docMk/>
            <pc:sldMk cId="1983448159" sldId="303"/>
            <ac:spMk id="4" creationId="{FEC75530-0C20-EE21-CA66-9EAF792EF3CD}"/>
          </ac:spMkLst>
        </pc:spChg>
        <pc:spChg chg="add del mod ord">
          <ac:chgData name="Sara Cook" userId="c1f85b0a6bb27e7b" providerId="LiveId" clId="{B111F433-AF3B-4893-B94A-E44D3C0BC68E}" dt="2023-02-06T01:00:24.907" v="3104"/>
          <ac:spMkLst>
            <pc:docMk/>
            <pc:sldMk cId="1983448159" sldId="303"/>
            <ac:spMk id="5" creationId="{FDBBC6F6-3B03-6D11-81AA-2FEDC9FCB828}"/>
          </ac:spMkLst>
        </pc:spChg>
        <pc:picChg chg="add mod">
          <ac:chgData name="Sara Cook" userId="c1f85b0a6bb27e7b" providerId="LiveId" clId="{B111F433-AF3B-4893-B94A-E44D3C0BC68E}" dt="2023-02-06T01:00:42.344" v="3107" actId="14100"/>
          <ac:picMkLst>
            <pc:docMk/>
            <pc:sldMk cId="1983448159" sldId="303"/>
            <ac:picMk id="3074" creationId="{AFB6587F-6D96-F208-8340-A85A46068FBC}"/>
          </ac:picMkLst>
        </pc:picChg>
      </pc:sldChg>
      <pc:sldChg chg="add">
        <pc:chgData name="Sara Cook" userId="c1f85b0a6bb27e7b" providerId="LiveId" clId="{B111F433-AF3B-4893-B94A-E44D3C0BC68E}" dt="2023-02-06T01:07:25.510" v="3121" actId="2890"/>
        <pc:sldMkLst>
          <pc:docMk/>
          <pc:sldMk cId="2324571373" sldId="304"/>
        </pc:sldMkLst>
      </pc:sldChg>
      <pc:sldChg chg="modSp add mod">
        <pc:chgData name="Sara Cook" userId="c1f85b0a6bb27e7b" providerId="LiveId" clId="{B111F433-AF3B-4893-B94A-E44D3C0BC68E}" dt="2023-02-06T16:38:02.095" v="3150" actId="20577"/>
        <pc:sldMkLst>
          <pc:docMk/>
          <pc:sldMk cId="123382014" sldId="305"/>
        </pc:sldMkLst>
        <pc:spChg chg="mod">
          <ac:chgData name="Sara Cook" userId="c1f85b0a6bb27e7b" providerId="LiveId" clId="{B111F433-AF3B-4893-B94A-E44D3C0BC68E}" dt="2023-02-06T16:38:02.095" v="3150" actId="20577"/>
          <ac:spMkLst>
            <pc:docMk/>
            <pc:sldMk cId="123382014" sldId="305"/>
            <ac:spMk id="3" creationId="{FD35B8DD-2116-77E2-7D6C-C87CFD020856}"/>
          </ac:spMkLst>
        </pc:spChg>
      </pc:sldChg>
      <pc:sldChg chg="add">
        <pc:chgData name="Sara Cook" userId="c1f85b0a6bb27e7b" providerId="LiveId" clId="{B111F433-AF3B-4893-B94A-E44D3C0BC68E}" dt="2023-02-06T16:37:56.499" v="3149" actId="2890"/>
        <pc:sldMkLst>
          <pc:docMk/>
          <pc:sldMk cId="8519620" sldId="306"/>
        </pc:sldMkLst>
      </pc:sldChg>
      <pc:sldChg chg="modSp add mod">
        <pc:chgData name="Sara Cook" userId="c1f85b0a6bb27e7b" providerId="LiveId" clId="{B111F433-AF3B-4893-B94A-E44D3C0BC68E}" dt="2023-02-06T21:00:07.524" v="4761" actId="207"/>
        <pc:sldMkLst>
          <pc:docMk/>
          <pc:sldMk cId="131474925" sldId="307"/>
        </pc:sldMkLst>
        <pc:spChg chg="mod">
          <ac:chgData name="Sara Cook" userId="c1f85b0a6bb27e7b" providerId="LiveId" clId="{B111F433-AF3B-4893-B94A-E44D3C0BC68E}" dt="2023-02-06T21:00:07.524" v="4761" actId="207"/>
          <ac:spMkLst>
            <pc:docMk/>
            <pc:sldMk cId="131474925" sldId="307"/>
            <ac:spMk id="3" creationId="{21D6359E-FC15-124D-51A5-8A9DD3981BBA}"/>
          </ac:spMkLst>
        </pc:spChg>
      </pc:sldChg>
      <pc:sldChg chg="modSp add mod">
        <pc:chgData name="Sara Cook" userId="c1f85b0a6bb27e7b" providerId="LiveId" clId="{B111F433-AF3B-4893-B94A-E44D3C0BC68E}" dt="2023-02-06T21:01:45.433" v="4773" actId="20577"/>
        <pc:sldMkLst>
          <pc:docMk/>
          <pc:sldMk cId="1340429244" sldId="308"/>
        </pc:sldMkLst>
        <pc:spChg chg="mod">
          <ac:chgData name="Sara Cook" userId="c1f85b0a6bb27e7b" providerId="LiveId" clId="{B111F433-AF3B-4893-B94A-E44D3C0BC68E}" dt="2023-02-06T21:01:45.433" v="4773" actId="20577"/>
          <ac:spMkLst>
            <pc:docMk/>
            <pc:sldMk cId="1340429244" sldId="308"/>
            <ac:spMk id="3" creationId="{66577F6C-BD21-F41D-E06C-6A0D3186B34B}"/>
          </ac:spMkLst>
        </pc:spChg>
      </pc:sldChg>
      <pc:sldChg chg="add">
        <pc:chgData name="Sara Cook" userId="c1f85b0a6bb27e7b" providerId="LiveId" clId="{B111F433-AF3B-4893-B94A-E44D3C0BC68E}" dt="2023-02-06T16:47:01.619" v="3262" actId="2890"/>
        <pc:sldMkLst>
          <pc:docMk/>
          <pc:sldMk cId="4261372538" sldId="309"/>
        </pc:sldMkLst>
      </pc:sldChg>
      <pc:sldChg chg="add">
        <pc:chgData name="Sara Cook" userId="c1f85b0a6bb27e7b" providerId="LiveId" clId="{B111F433-AF3B-4893-B94A-E44D3C0BC68E}" dt="2023-02-06T16:55:10.932" v="3387" actId="2890"/>
        <pc:sldMkLst>
          <pc:docMk/>
          <pc:sldMk cId="3001943906" sldId="310"/>
        </pc:sldMkLst>
      </pc:sldChg>
      <pc:sldChg chg="add">
        <pc:chgData name="Sara Cook" userId="c1f85b0a6bb27e7b" providerId="LiveId" clId="{B111F433-AF3B-4893-B94A-E44D3C0BC68E}" dt="2023-02-06T17:05:44.045" v="3452" actId="2890"/>
        <pc:sldMkLst>
          <pc:docMk/>
          <pc:sldMk cId="2244869932" sldId="311"/>
        </pc:sldMkLst>
      </pc:sldChg>
      <pc:sldChg chg="add">
        <pc:chgData name="Sara Cook" userId="c1f85b0a6bb27e7b" providerId="LiveId" clId="{B111F433-AF3B-4893-B94A-E44D3C0BC68E}" dt="2023-02-06T17:21:04.090" v="3503" actId="2890"/>
        <pc:sldMkLst>
          <pc:docMk/>
          <pc:sldMk cId="3274497588" sldId="312"/>
        </pc:sldMkLst>
      </pc:sldChg>
      <pc:sldChg chg="delSp modSp add mod">
        <pc:chgData name="Sara Cook" userId="c1f85b0a6bb27e7b" providerId="LiveId" clId="{B111F433-AF3B-4893-B94A-E44D3C0BC68E}" dt="2023-02-06T17:21:48.395" v="3518" actId="478"/>
        <pc:sldMkLst>
          <pc:docMk/>
          <pc:sldMk cId="1097929781" sldId="313"/>
        </pc:sldMkLst>
        <pc:spChg chg="del mod">
          <ac:chgData name="Sara Cook" userId="c1f85b0a6bb27e7b" providerId="LiveId" clId="{B111F433-AF3B-4893-B94A-E44D3C0BC68E}" dt="2023-02-06T17:21:46.022" v="3516" actId="478"/>
          <ac:spMkLst>
            <pc:docMk/>
            <pc:sldMk cId="1097929781" sldId="313"/>
            <ac:spMk id="6" creationId="{42BEE286-3332-F537-F0F9-9DD2A5846439}"/>
          </ac:spMkLst>
        </pc:spChg>
        <pc:cxnChg chg="del">
          <ac:chgData name="Sara Cook" userId="c1f85b0a6bb27e7b" providerId="LiveId" clId="{B111F433-AF3B-4893-B94A-E44D3C0BC68E}" dt="2023-02-06T17:21:47.666" v="3517" actId="478"/>
          <ac:cxnSpMkLst>
            <pc:docMk/>
            <pc:sldMk cId="1097929781" sldId="313"/>
            <ac:cxnSpMk id="8" creationId="{84631B70-EE5C-D87B-50A1-7512BDD0F4F1}"/>
          </ac:cxnSpMkLst>
        </pc:cxnChg>
        <pc:cxnChg chg="del">
          <ac:chgData name="Sara Cook" userId="c1f85b0a6bb27e7b" providerId="LiveId" clId="{B111F433-AF3B-4893-B94A-E44D3C0BC68E}" dt="2023-02-06T17:21:48.395" v="3518" actId="478"/>
          <ac:cxnSpMkLst>
            <pc:docMk/>
            <pc:sldMk cId="1097929781" sldId="313"/>
            <ac:cxnSpMk id="10" creationId="{D1D2F8AE-6694-9994-A7EC-5CDB5B78A6F9}"/>
          </ac:cxnSpMkLst>
        </pc:cxnChg>
      </pc:sldChg>
      <pc:sldChg chg="delSp modSp add mod">
        <pc:chgData name="Sara Cook" userId="c1f85b0a6bb27e7b" providerId="LiveId" clId="{B111F433-AF3B-4893-B94A-E44D3C0BC68E}" dt="2023-02-06T17:21:34.886" v="3514" actId="478"/>
        <pc:sldMkLst>
          <pc:docMk/>
          <pc:sldMk cId="1897870685" sldId="314"/>
        </pc:sldMkLst>
        <pc:spChg chg="mod">
          <ac:chgData name="Sara Cook" userId="c1f85b0a6bb27e7b" providerId="LiveId" clId="{B111F433-AF3B-4893-B94A-E44D3C0BC68E}" dt="2023-02-06T17:21:31.502" v="3511" actId="20577"/>
          <ac:spMkLst>
            <pc:docMk/>
            <pc:sldMk cId="1897870685" sldId="314"/>
            <ac:spMk id="5" creationId="{E17D5017-C088-733C-ACD7-412A53E3431E}"/>
          </ac:spMkLst>
        </pc:spChg>
        <pc:spChg chg="del">
          <ac:chgData name="Sara Cook" userId="c1f85b0a6bb27e7b" providerId="LiveId" clId="{B111F433-AF3B-4893-B94A-E44D3C0BC68E}" dt="2023-02-06T17:21:32.841" v="3512" actId="478"/>
          <ac:spMkLst>
            <pc:docMk/>
            <pc:sldMk cId="1897870685" sldId="314"/>
            <ac:spMk id="6" creationId="{42BEE286-3332-F537-F0F9-9DD2A5846439}"/>
          </ac:spMkLst>
        </pc:spChg>
        <pc:cxnChg chg="del">
          <ac:chgData name="Sara Cook" userId="c1f85b0a6bb27e7b" providerId="LiveId" clId="{B111F433-AF3B-4893-B94A-E44D3C0BC68E}" dt="2023-02-06T17:21:34.119" v="3513" actId="478"/>
          <ac:cxnSpMkLst>
            <pc:docMk/>
            <pc:sldMk cId="1897870685" sldId="314"/>
            <ac:cxnSpMk id="8" creationId="{84631B70-EE5C-D87B-50A1-7512BDD0F4F1}"/>
          </ac:cxnSpMkLst>
        </pc:cxnChg>
        <pc:cxnChg chg="del">
          <ac:chgData name="Sara Cook" userId="c1f85b0a6bb27e7b" providerId="LiveId" clId="{B111F433-AF3B-4893-B94A-E44D3C0BC68E}" dt="2023-02-06T17:21:34.886" v="3514" actId="478"/>
          <ac:cxnSpMkLst>
            <pc:docMk/>
            <pc:sldMk cId="1897870685" sldId="314"/>
            <ac:cxnSpMk id="10" creationId="{D1D2F8AE-6694-9994-A7EC-5CDB5B78A6F9}"/>
          </ac:cxnSpMkLst>
        </pc:cxnChg>
      </pc:sldChg>
      <pc:sldChg chg="modSp mod">
        <pc:chgData name="Sara Cook" userId="c1f85b0a6bb27e7b" providerId="LiveId" clId="{B111F433-AF3B-4893-B94A-E44D3C0BC68E}" dt="2023-02-06T17:30:31.372" v="3618" actId="1076"/>
        <pc:sldMkLst>
          <pc:docMk/>
          <pc:sldMk cId="198034771" sldId="315"/>
        </pc:sldMkLst>
        <pc:spChg chg="mod">
          <ac:chgData name="Sara Cook" userId="c1f85b0a6bb27e7b" providerId="LiveId" clId="{B111F433-AF3B-4893-B94A-E44D3C0BC68E}" dt="2023-02-06T17:30:23.429" v="3617" actId="20577"/>
          <ac:spMkLst>
            <pc:docMk/>
            <pc:sldMk cId="198034771" sldId="315"/>
            <ac:spMk id="3" creationId="{F6D95767-FC11-2700-DC50-07ACA50D57FF}"/>
          </ac:spMkLst>
        </pc:spChg>
        <pc:picChg chg="mod">
          <ac:chgData name="Sara Cook" userId="c1f85b0a6bb27e7b" providerId="LiveId" clId="{B111F433-AF3B-4893-B94A-E44D3C0BC68E}" dt="2023-02-06T17:30:31.372" v="3618" actId="1076"/>
          <ac:picMkLst>
            <pc:docMk/>
            <pc:sldMk cId="198034771" sldId="315"/>
            <ac:picMk id="4" creationId="{4102A0A7-7C00-9417-0DFD-A926FFB9891C}"/>
          </ac:picMkLst>
        </pc:picChg>
      </pc:sldChg>
      <pc:sldChg chg="add">
        <pc:chgData name="Sara Cook" userId="c1f85b0a6bb27e7b" providerId="LiveId" clId="{B111F433-AF3B-4893-B94A-E44D3C0BC68E}" dt="2023-02-06T20:47:52.006" v="4746" actId="2890"/>
        <pc:sldMkLst>
          <pc:docMk/>
          <pc:sldMk cId="3252219276" sldId="316"/>
        </pc:sldMkLst>
      </pc:sldChg>
      <pc:sldChg chg="modSp add mod">
        <pc:chgData name="Sara Cook" userId="c1f85b0a6bb27e7b" providerId="LiveId" clId="{B111F433-AF3B-4893-B94A-E44D3C0BC68E}" dt="2023-02-06T20:48:10.907" v="4749" actId="20577"/>
        <pc:sldMkLst>
          <pc:docMk/>
          <pc:sldMk cId="3370544937" sldId="317"/>
        </pc:sldMkLst>
        <pc:spChg chg="mod">
          <ac:chgData name="Sara Cook" userId="c1f85b0a6bb27e7b" providerId="LiveId" clId="{B111F433-AF3B-4893-B94A-E44D3C0BC68E}" dt="2023-02-06T20:48:10.907" v="4749" actId="20577"/>
          <ac:spMkLst>
            <pc:docMk/>
            <pc:sldMk cId="3370544937" sldId="317"/>
            <ac:spMk id="3" creationId="{E246442B-B702-30E7-AC60-01D57704E3FE}"/>
          </ac:spMkLst>
        </pc:spChg>
      </pc:sldChg>
      <pc:sldChg chg="add">
        <pc:chgData name="Sara Cook" userId="c1f85b0a6bb27e7b" providerId="LiveId" clId="{B111F433-AF3B-4893-B94A-E44D3C0BC68E}" dt="2023-02-06T20:56:45.615" v="4755" actId="2890"/>
        <pc:sldMkLst>
          <pc:docMk/>
          <pc:sldMk cId="1115013402" sldId="318"/>
        </pc:sldMkLst>
      </pc:sldChg>
      <pc:sldChg chg="modSp add mod">
        <pc:chgData name="Sara Cook" userId="c1f85b0a6bb27e7b" providerId="LiveId" clId="{B111F433-AF3B-4893-B94A-E44D3C0BC68E}" dt="2023-02-06T21:03:22.883" v="4878" actId="20577"/>
        <pc:sldMkLst>
          <pc:docMk/>
          <pc:sldMk cId="432917293" sldId="319"/>
        </pc:sldMkLst>
        <pc:spChg chg="mod">
          <ac:chgData name="Sara Cook" userId="c1f85b0a6bb27e7b" providerId="LiveId" clId="{B111F433-AF3B-4893-B94A-E44D3C0BC68E}" dt="2023-02-06T21:03:22.883" v="4878" actId="20577"/>
          <ac:spMkLst>
            <pc:docMk/>
            <pc:sldMk cId="432917293" sldId="319"/>
            <ac:spMk id="3" creationId="{66577F6C-BD21-F41D-E06C-6A0D3186B34B}"/>
          </ac:spMkLst>
        </pc:spChg>
      </pc:sldChg>
      <pc:sldChg chg="add">
        <pc:chgData name="Sara Cook" userId="c1f85b0a6bb27e7b" providerId="LiveId" clId="{B111F433-AF3B-4893-B94A-E44D3C0BC68E}" dt="2023-02-06T21:17:56.603" v="4983" actId="2890"/>
        <pc:sldMkLst>
          <pc:docMk/>
          <pc:sldMk cId="2217233451" sldId="320"/>
        </pc:sldMkLst>
      </pc:sldChg>
      <pc:sldChg chg="add del">
        <pc:chgData name="Sara Cook" userId="c1f85b0a6bb27e7b" providerId="LiveId" clId="{B111F433-AF3B-4893-B94A-E44D3C0BC68E}" dt="2023-02-06T21:09:10.644" v="4886" actId="2890"/>
        <pc:sldMkLst>
          <pc:docMk/>
          <pc:sldMk cId="2614251188" sldId="3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DCFD0B-1623-47CB-B6D4-0DF8D4B9604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24E40C1-B7CE-4298-A949-61E2290C8265}">
      <dgm:prSet phldrT="[Text]"/>
      <dgm:spPr/>
      <dgm:t>
        <a:bodyPr/>
        <a:lstStyle/>
        <a:p>
          <a:r>
            <a:rPr lang="en-US"/>
            <a:t>Content</a:t>
          </a:r>
        </a:p>
      </dgm:t>
    </dgm:pt>
    <dgm:pt modelId="{7025F937-E754-492E-884C-EB12183103A6}" type="parTrans" cxnId="{924BD425-1CC3-4D50-BAFC-69001A578639}">
      <dgm:prSet/>
      <dgm:spPr/>
      <dgm:t>
        <a:bodyPr/>
        <a:lstStyle/>
        <a:p>
          <a:endParaRPr lang="en-US"/>
        </a:p>
      </dgm:t>
    </dgm:pt>
    <dgm:pt modelId="{51FB8D54-9946-41F0-B1D0-6D4C9E4BE7EC}" type="sibTrans" cxnId="{924BD425-1CC3-4D50-BAFC-69001A578639}">
      <dgm:prSet/>
      <dgm:spPr/>
      <dgm:t>
        <a:bodyPr/>
        <a:lstStyle/>
        <a:p>
          <a:endParaRPr lang="en-US"/>
        </a:p>
      </dgm:t>
    </dgm:pt>
    <dgm:pt modelId="{1BB6CCFC-3D83-4C1A-B081-B964F983CD94}">
      <dgm:prSet phldrT="[Text]"/>
      <dgm:spPr/>
      <dgm:t>
        <a:bodyPr/>
        <a:lstStyle/>
        <a:p>
          <a:r>
            <a:rPr lang="en-US" dirty="0"/>
            <a:t>Strengths</a:t>
          </a:r>
        </a:p>
      </dgm:t>
    </dgm:pt>
    <dgm:pt modelId="{7DAEDE1A-C523-4500-91A2-ABF8A41E73A5}" type="parTrans" cxnId="{10D39624-1478-4DDC-8D17-0AEDD8F912D9}">
      <dgm:prSet/>
      <dgm:spPr/>
      <dgm:t>
        <a:bodyPr/>
        <a:lstStyle/>
        <a:p>
          <a:endParaRPr lang="en-US"/>
        </a:p>
      </dgm:t>
    </dgm:pt>
    <dgm:pt modelId="{B5606094-F742-41EA-B8A7-0E09EC76664A}" type="sibTrans" cxnId="{10D39624-1478-4DDC-8D17-0AEDD8F912D9}">
      <dgm:prSet/>
      <dgm:spPr/>
      <dgm:t>
        <a:bodyPr/>
        <a:lstStyle/>
        <a:p>
          <a:endParaRPr lang="en-US"/>
        </a:p>
      </dgm:t>
    </dgm:pt>
    <dgm:pt modelId="{E03C83A4-1C86-4EB9-B581-0355693D2EC5}">
      <dgm:prSet phldrT="[Text]"/>
      <dgm:spPr/>
      <dgm:t>
        <a:bodyPr/>
        <a:lstStyle/>
        <a:p>
          <a:r>
            <a:rPr lang="en-US"/>
            <a:t>Weaknesses</a:t>
          </a:r>
        </a:p>
      </dgm:t>
    </dgm:pt>
    <dgm:pt modelId="{EC431BCA-A823-4096-9D5C-1E6C051D8862}" type="parTrans" cxnId="{40384026-815B-4EB7-B773-8B000B5A38E2}">
      <dgm:prSet/>
      <dgm:spPr/>
      <dgm:t>
        <a:bodyPr/>
        <a:lstStyle/>
        <a:p>
          <a:endParaRPr lang="en-US"/>
        </a:p>
      </dgm:t>
    </dgm:pt>
    <dgm:pt modelId="{D3202D55-3A03-4019-B184-AFAD1CA3187C}" type="sibTrans" cxnId="{40384026-815B-4EB7-B773-8B000B5A38E2}">
      <dgm:prSet/>
      <dgm:spPr/>
      <dgm:t>
        <a:bodyPr/>
        <a:lstStyle/>
        <a:p>
          <a:endParaRPr lang="en-US"/>
        </a:p>
      </dgm:t>
    </dgm:pt>
    <dgm:pt modelId="{480B037E-8605-4786-A244-5CA760960EDE}">
      <dgm:prSet phldrT="[Text]"/>
      <dgm:spPr/>
      <dgm:t>
        <a:bodyPr/>
        <a:lstStyle/>
        <a:p>
          <a:r>
            <a:rPr lang="en-US"/>
            <a:t>Prose</a:t>
          </a:r>
        </a:p>
      </dgm:t>
    </dgm:pt>
    <dgm:pt modelId="{D52ABD96-2FF6-4A46-860A-8806007770DE}" type="parTrans" cxnId="{20435336-8818-4B36-9E67-AEAF9C459ADF}">
      <dgm:prSet/>
      <dgm:spPr/>
      <dgm:t>
        <a:bodyPr/>
        <a:lstStyle/>
        <a:p>
          <a:endParaRPr lang="en-US"/>
        </a:p>
      </dgm:t>
    </dgm:pt>
    <dgm:pt modelId="{8CB7F35F-D9C4-4012-B5F4-134793655993}" type="sibTrans" cxnId="{20435336-8818-4B36-9E67-AEAF9C459ADF}">
      <dgm:prSet/>
      <dgm:spPr/>
      <dgm:t>
        <a:bodyPr/>
        <a:lstStyle/>
        <a:p>
          <a:endParaRPr lang="en-US"/>
        </a:p>
      </dgm:t>
    </dgm:pt>
    <dgm:pt modelId="{CBC7EFD4-ED59-4AF9-BEBF-C236C61D85CB}">
      <dgm:prSet phldrT="[Text]"/>
      <dgm:spPr/>
      <dgm:t>
        <a:bodyPr/>
        <a:lstStyle/>
        <a:p>
          <a:r>
            <a:rPr lang="en-US"/>
            <a:t>Strengths</a:t>
          </a:r>
        </a:p>
      </dgm:t>
    </dgm:pt>
    <dgm:pt modelId="{88DBB39E-9B05-402D-BA68-E0F1C784ADA1}" type="parTrans" cxnId="{90E2459E-7A90-497A-96A8-BF30AC88606D}">
      <dgm:prSet/>
      <dgm:spPr/>
      <dgm:t>
        <a:bodyPr/>
        <a:lstStyle/>
        <a:p>
          <a:endParaRPr lang="en-US"/>
        </a:p>
      </dgm:t>
    </dgm:pt>
    <dgm:pt modelId="{837905D6-7912-4C45-A21B-C1314E8EEF2B}" type="sibTrans" cxnId="{90E2459E-7A90-497A-96A8-BF30AC88606D}">
      <dgm:prSet/>
      <dgm:spPr/>
      <dgm:t>
        <a:bodyPr/>
        <a:lstStyle/>
        <a:p>
          <a:endParaRPr lang="en-US"/>
        </a:p>
      </dgm:t>
    </dgm:pt>
    <dgm:pt modelId="{BD44B610-3AAE-428C-A39C-EF9C7F3574A3}">
      <dgm:prSet phldrT="[Text]"/>
      <dgm:spPr/>
      <dgm:t>
        <a:bodyPr/>
        <a:lstStyle/>
        <a:p>
          <a:r>
            <a:rPr lang="en-US"/>
            <a:t>Weaknesses</a:t>
          </a:r>
        </a:p>
      </dgm:t>
    </dgm:pt>
    <dgm:pt modelId="{DDEA1F3D-1BA1-40C5-8A1B-493D7DFB3F8C}" type="parTrans" cxnId="{78E06799-3DFB-44F8-96BE-01DE1BCF1497}">
      <dgm:prSet/>
      <dgm:spPr/>
      <dgm:t>
        <a:bodyPr/>
        <a:lstStyle/>
        <a:p>
          <a:endParaRPr lang="en-US"/>
        </a:p>
      </dgm:t>
    </dgm:pt>
    <dgm:pt modelId="{AD0A6222-9105-42DA-86BC-1C22ACC1FAD1}" type="sibTrans" cxnId="{78E06799-3DFB-44F8-96BE-01DE1BCF1497}">
      <dgm:prSet/>
      <dgm:spPr/>
      <dgm:t>
        <a:bodyPr/>
        <a:lstStyle/>
        <a:p>
          <a:endParaRPr lang="en-US"/>
        </a:p>
      </dgm:t>
    </dgm:pt>
    <dgm:pt modelId="{627D023A-CB81-4032-8CE0-A2A112A7D904}" type="pres">
      <dgm:prSet presAssocID="{C2DCFD0B-1623-47CB-B6D4-0DF8D4B9604D}" presName="diagram" presStyleCnt="0">
        <dgm:presLayoutVars>
          <dgm:chPref val="1"/>
          <dgm:dir/>
          <dgm:animOne val="branch"/>
          <dgm:animLvl val="lvl"/>
          <dgm:resizeHandles/>
        </dgm:presLayoutVars>
      </dgm:prSet>
      <dgm:spPr/>
    </dgm:pt>
    <dgm:pt modelId="{F5D7A894-7506-4A68-906C-9E7D7D43E54D}" type="pres">
      <dgm:prSet presAssocID="{C24E40C1-B7CE-4298-A949-61E2290C8265}" presName="root" presStyleCnt="0"/>
      <dgm:spPr/>
    </dgm:pt>
    <dgm:pt modelId="{1EEA9D3D-B0B1-460A-8E7F-9F34397A57C5}" type="pres">
      <dgm:prSet presAssocID="{C24E40C1-B7CE-4298-A949-61E2290C8265}" presName="rootComposite" presStyleCnt="0"/>
      <dgm:spPr/>
    </dgm:pt>
    <dgm:pt modelId="{D40290F8-E01F-4B89-AC9E-F71D99F655DE}" type="pres">
      <dgm:prSet presAssocID="{C24E40C1-B7CE-4298-A949-61E2290C8265}" presName="rootText" presStyleLbl="node1" presStyleIdx="0" presStyleCnt="2"/>
      <dgm:spPr/>
    </dgm:pt>
    <dgm:pt modelId="{3527BF91-9EFF-40BA-A545-6D2C0F18B006}" type="pres">
      <dgm:prSet presAssocID="{C24E40C1-B7CE-4298-A949-61E2290C8265}" presName="rootConnector" presStyleLbl="node1" presStyleIdx="0" presStyleCnt="2"/>
      <dgm:spPr/>
    </dgm:pt>
    <dgm:pt modelId="{7D9B82B4-B067-40CF-8F7D-975FB2301577}" type="pres">
      <dgm:prSet presAssocID="{C24E40C1-B7CE-4298-A949-61E2290C8265}" presName="childShape" presStyleCnt="0"/>
      <dgm:spPr/>
    </dgm:pt>
    <dgm:pt modelId="{17D39C43-E8E6-470D-BA02-35B36F9C62AC}" type="pres">
      <dgm:prSet presAssocID="{7DAEDE1A-C523-4500-91A2-ABF8A41E73A5}" presName="Name13" presStyleLbl="parChTrans1D2" presStyleIdx="0" presStyleCnt="4"/>
      <dgm:spPr/>
    </dgm:pt>
    <dgm:pt modelId="{80EB41BC-0D36-4585-8C73-0BBCD906694F}" type="pres">
      <dgm:prSet presAssocID="{1BB6CCFC-3D83-4C1A-B081-B964F983CD94}" presName="childText" presStyleLbl="bgAcc1" presStyleIdx="0" presStyleCnt="4">
        <dgm:presLayoutVars>
          <dgm:bulletEnabled val="1"/>
        </dgm:presLayoutVars>
      </dgm:prSet>
      <dgm:spPr/>
    </dgm:pt>
    <dgm:pt modelId="{0A57C2ED-5FCD-4DD1-AE73-78C9D26ACC48}" type="pres">
      <dgm:prSet presAssocID="{EC431BCA-A823-4096-9D5C-1E6C051D8862}" presName="Name13" presStyleLbl="parChTrans1D2" presStyleIdx="1" presStyleCnt="4"/>
      <dgm:spPr/>
    </dgm:pt>
    <dgm:pt modelId="{9A6E9ED8-50EF-4003-9412-756E1CD28A48}" type="pres">
      <dgm:prSet presAssocID="{E03C83A4-1C86-4EB9-B581-0355693D2EC5}" presName="childText" presStyleLbl="bgAcc1" presStyleIdx="1" presStyleCnt="4">
        <dgm:presLayoutVars>
          <dgm:bulletEnabled val="1"/>
        </dgm:presLayoutVars>
      </dgm:prSet>
      <dgm:spPr/>
    </dgm:pt>
    <dgm:pt modelId="{92BF033A-20DF-4A66-AC7C-765A50562E00}" type="pres">
      <dgm:prSet presAssocID="{480B037E-8605-4786-A244-5CA760960EDE}" presName="root" presStyleCnt="0"/>
      <dgm:spPr/>
    </dgm:pt>
    <dgm:pt modelId="{E4992044-55C5-45DE-954E-3D22BFB1D2BF}" type="pres">
      <dgm:prSet presAssocID="{480B037E-8605-4786-A244-5CA760960EDE}" presName="rootComposite" presStyleCnt="0"/>
      <dgm:spPr/>
    </dgm:pt>
    <dgm:pt modelId="{742B1251-693B-4DE3-8A4A-A2EE3A3C92DF}" type="pres">
      <dgm:prSet presAssocID="{480B037E-8605-4786-A244-5CA760960EDE}" presName="rootText" presStyleLbl="node1" presStyleIdx="1" presStyleCnt="2"/>
      <dgm:spPr/>
    </dgm:pt>
    <dgm:pt modelId="{DBDA699E-A402-49B6-BA70-1F5CF65A279E}" type="pres">
      <dgm:prSet presAssocID="{480B037E-8605-4786-A244-5CA760960EDE}" presName="rootConnector" presStyleLbl="node1" presStyleIdx="1" presStyleCnt="2"/>
      <dgm:spPr/>
    </dgm:pt>
    <dgm:pt modelId="{1F013B79-C546-4BCF-AAB5-64DCB54AEA92}" type="pres">
      <dgm:prSet presAssocID="{480B037E-8605-4786-A244-5CA760960EDE}" presName="childShape" presStyleCnt="0"/>
      <dgm:spPr/>
    </dgm:pt>
    <dgm:pt modelId="{0D1FFA14-5FCE-47BC-9482-A26E63424BEB}" type="pres">
      <dgm:prSet presAssocID="{88DBB39E-9B05-402D-BA68-E0F1C784ADA1}" presName="Name13" presStyleLbl="parChTrans1D2" presStyleIdx="2" presStyleCnt="4"/>
      <dgm:spPr/>
    </dgm:pt>
    <dgm:pt modelId="{2F6DEADC-77AD-4EA8-A934-7BCE48F9FAA5}" type="pres">
      <dgm:prSet presAssocID="{CBC7EFD4-ED59-4AF9-BEBF-C236C61D85CB}" presName="childText" presStyleLbl="bgAcc1" presStyleIdx="2" presStyleCnt="4">
        <dgm:presLayoutVars>
          <dgm:bulletEnabled val="1"/>
        </dgm:presLayoutVars>
      </dgm:prSet>
      <dgm:spPr/>
    </dgm:pt>
    <dgm:pt modelId="{652A63FF-DF4C-4A92-94B4-4C40EFD2BB39}" type="pres">
      <dgm:prSet presAssocID="{DDEA1F3D-1BA1-40C5-8A1B-493D7DFB3F8C}" presName="Name13" presStyleLbl="parChTrans1D2" presStyleIdx="3" presStyleCnt="4"/>
      <dgm:spPr/>
    </dgm:pt>
    <dgm:pt modelId="{D5A08EE3-F3C5-4408-B177-1FFC0BA0897B}" type="pres">
      <dgm:prSet presAssocID="{BD44B610-3AAE-428C-A39C-EF9C7F3574A3}" presName="childText" presStyleLbl="bgAcc1" presStyleIdx="3" presStyleCnt="4">
        <dgm:presLayoutVars>
          <dgm:bulletEnabled val="1"/>
        </dgm:presLayoutVars>
      </dgm:prSet>
      <dgm:spPr/>
    </dgm:pt>
  </dgm:ptLst>
  <dgm:cxnLst>
    <dgm:cxn modelId="{970AB311-4E0B-4BF5-B927-DDD271C83822}" type="presOf" srcId="{CBC7EFD4-ED59-4AF9-BEBF-C236C61D85CB}" destId="{2F6DEADC-77AD-4EA8-A934-7BCE48F9FAA5}" srcOrd="0" destOrd="0" presId="urn:microsoft.com/office/officeart/2005/8/layout/hierarchy3"/>
    <dgm:cxn modelId="{10D39624-1478-4DDC-8D17-0AEDD8F912D9}" srcId="{C24E40C1-B7CE-4298-A949-61E2290C8265}" destId="{1BB6CCFC-3D83-4C1A-B081-B964F983CD94}" srcOrd="0" destOrd="0" parTransId="{7DAEDE1A-C523-4500-91A2-ABF8A41E73A5}" sibTransId="{B5606094-F742-41EA-B8A7-0E09EC76664A}"/>
    <dgm:cxn modelId="{924BD425-1CC3-4D50-BAFC-69001A578639}" srcId="{C2DCFD0B-1623-47CB-B6D4-0DF8D4B9604D}" destId="{C24E40C1-B7CE-4298-A949-61E2290C8265}" srcOrd="0" destOrd="0" parTransId="{7025F937-E754-492E-884C-EB12183103A6}" sibTransId="{51FB8D54-9946-41F0-B1D0-6D4C9E4BE7EC}"/>
    <dgm:cxn modelId="{40384026-815B-4EB7-B773-8B000B5A38E2}" srcId="{C24E40C1-B7CE-4298-A949-61E2290C8265}" destId="{E03C83A4-1C86-4EB9-B581-0355693D2EC5}" srcOrd="1" destOrd="0" parTransId="{EC431BCA-A823-4096-9D5C-1E6C051D8862}" sibTransId="{D3202D55-3A03-4019-B184-AFAD1CA3187C}"/>
    <dgm:cxn modelId="{9A183A2B-5EF5-447F-B129-F9CAD1944C94}" type="presOf" srcId="{C24E40C1-B7CE-4298-A949-61E2290C8265}" destId="{D40290F8-E01F-4B89-AC9E-F71D99F655DE}" srcOrd="0" destOrd="0" presId="urn:microsoft.com/office/officeart/2005/8/layout/hierarchy3"/>
    <dgm:cxn modelId="{20435336-8818-4B36-9E67-AEAF9C459ADF}" srcId="{C2DCFD0B-1623-47CB-B6D4-0DF8D4B9604D}" destId="{480B037E-8605-4786-A244-5CA760960EDE}" srcOrd="1" destOrd="0" parTransId="{D52ABD96-2FF6-4A46-860A-8806007770DE}" sibTransId="{8CB7F35F-D9C4-4012-B5F4-134793655993}"/>
    <dgm:cxn modelId="{10CA4941-241B-4534-A836-07ED9182CDA4}" type="presOf" srcId="{480B037E-8605-4786-A244-5CA760960EDE}" destId="{DBDA699E-A402-49B6-BA70-1F5CF65A279E}" srcOrd="1" destOrd="0" presId="urn:microsoft.com/office/officeart/2005/8/layout/hierarchy3"/>
    <dgm:cxn modelId="{5A68E162-2EFA-48D1-95EF-C399B3DCBD95}" type="presOf" srcId="{EC431BCA-A823-4096-9D5C-1E6C051D8862}" destId="{0A57C2ED-5FCD-4DD1-AE73-78C9D26ACC48}" srcOrd="0" destOrd="0" presId="urn:microsoft.com/office/officeart/2005/8/layout/hierarchy3"/>
    <dgm:cxn modelId="{7E2F114C-5F9A-4409-BA25-89B7F81B2CCB}" type="presOf" srcId="{88DBB39E-9B05-402D-BA68-E0F1C784ADA1}" destId="{0D1FFA14-5FCE-47BC-9482-A26E63424BEB}" srcOrd="0" destOrd="0" presId="urn:microsoft.com/office/officeart/2005/8/layout/hierarchy3"/>
    <dgm:cxn modelId="{C41DDF6D-C0A2-40AC-8BE4-D48A78393716}" type="presOf" srcId="{480B037E-8605-4786-A244-5CA760960EDE}" destId="{742B1251-693B-4DE3-8A4A-A2EE3A3C92DF}" srcOrd="0" destOrd="0" presId="urn:microsoft.com/office/officeart/2005/8/layout/hierarchy3"/>
    <dgm:cxn modelId="{07F47175-C60A-4CB5-AE53-4A965127B479}" type="presOf" srcId="{C2DCFD0B-1623-47CB-B6D4-0DF8D4B9604D}" destId="{627D023A-CB81-4032-8CE0-A2A112A7D904}" srcOrd="0" destOrd="0" presId="urn:microsoft.com/office/officeart/2005/8/layout/hierarchy3"/>
    <dgm:cxn modelId="{A2916E7B-32A1-47AD-88DE-EB18D417061F}" type="presOf" srcId="{7DAEDE1A-C523-4500-91A2-ABF8A41E73A5}" destId="{17D39C43-E8E6-470D-BA02-35B36F9C62AC}" srcOrd="0" destOrd="0" presId="urn:microsoft.com/office/officeart/2005/8/layout/hierarchy3"/>
    <dgm:cxn modelId="{78E06799-3DFB-44F8-96BE-01DE1BCF1497}" srcId="{480B037E-8605-4786-A244-5CA760960EDE}" destId="{BD44B610-3AAE-428C-A39C-EF9C7F3574A3}" srcOrd="1" destOrd="0" parTransId="{DDEA1F3D-1BA1-40C5-8A1B-493D7DFB3F8C}" sibTransId="{AD0A6222-9105-42DA-86BC-1C22ACC1FAD1}"/>
    <dgm:cxn modelId="{90E2459E-7A90-497A-96A8-BF30AC88606D}" srcId="{480B037E-8605-4786-A244-5CA760960EDE}" destId="{CBC7EFD4-ED59-4AF9-BEBF-C236C61D85CB}" srcOrd="0" destOrd="0" parTransId="{88DBB39E-9B05-402D-BA68-E0F1C784ADA1}" sibTransId="{837905D6-7912-4C45-A21B-C1314E8EEF2B}"/>
    <dgm:cxn modelId="{5ADE0BBF-38B3-4CEA-AF5B-0598BC117C74}" type="presOf" srcId="{BD44B610-3AAE-428C-A39C-EF9C7F3574A3}" destId="{D5A08EE3-F3C5-4408-B177-1FFC0BA0897B}" srcOrd="0" destOrd="0" presId="urn:microsoft.com/office/officeart/2005/8/layout/hierarchy3"/>
    <dgm:cxn modelId="{20D116CF-DBAB-4017-AE7D-6FCB62B3E1BA}" type="presOf" srcId="{1BB6CCFC-3D83-4C1A-B081-B964F983CD94}" destId="{80EB41BC-0D36-4585-8C73-0BBCD906694F}" srcOrd="0" destOrd="0" presId="urn:microsoft.com/office/officeart/2005/8/layout/hierarchy3"/>
    <dgm:cxn modelId="{7AF8F3D9-D50A-4B61-B53F-A0A92610EDE0}" type="presOf" srcId="{DDEA1F3D-1BA1-40C5-8A1B-493D7DFB3F8C}" destId="{652A63FF-DF4C-4A92-94B4-4C40EFD2BB39}" srcOrd="0" destOrd="0" presId="urn:microsoft.com/office/officeart/2005/8/layout/hierarchy3"/>
    <dgm:cxn modelId="{83DD68F1-DBE5-4ECE-A1AE-82C98F41399D}" type="presOf" srcId="{C24E40C1-B7CE-4298-A949-61E2290C8265}" destId="{3527BF91-9EFF-40BA-A545-6D2C0F18B006}" srcOrd="1" destOrd="0" presId="urn:microsoft.com/office/officeart/2005/8/layout/hierarchy3"/>
    <dgm:cxn modelId="{085302F3-039D-43EA-BB33-E35BF903E41E}" type="presOf" srcId="{E03C83A4-1C86-4EB9-B581-0355693D2EC5}" destId="{9A6E9ED8-50EF-4003-9412-756E1CD28A48}" srcOrd="0" destOrd="0" presId="urn:microsoft.com/office/officeart/2005/8/layout/hierarchy3"/>
    <dgm:cxn modelId="{3F97CB23-5A3E-47B5-828B-13EAE298452C}" type="presParOf" srcId="{627D023A-CB81-4032-8CE0-A2A112A7D904}" destId="{F5D7A894-7506-4A68-906C-9E7D7D43E54D}" srcOrd="0" destOrd="0" presId="urn:microsoft.com/office/officeart/2005/8/layout/hierarchy3"/>
    <dgm:cxn modelId="{4403FFCA-DF6E-44B0-B887-BE3FCB627CBA}" type="presParOf" srcId="{F5D7A894-7506-4A68-906C-9E7D7D43E54D}" destId="{1EEA9D3D-B0B1-460A-8E7F-9F34397A57C5}" srcOrd="0" destOrd="0" presId="urn:microsoft.com/office/officeart/2005/8/layout/hierarchy3"/>
    <dgm:cxn modelId="{583A2697-683A-4C4E-B1E3-7240E2D59445}" type="presParOf" srcId="{1EEA9D3D-B0B1-460A-8E7F-9F34397A57C5}" destId="{D40290F8-E01F-4B89-AC9E-F71D99F655DE}" srcOrd="0" destOrd="0" presId="urn:microsoft.com/office/officeart/2005/8/layout/hierarchy3"/>
    <dgm:cxn modelId="{A4752EDC-954B-4ADD-BAF8-2CE683740109}" type="presParOf" srcId="{1EEA9D3D-B0B1-460A-8E7F-9F34397A57C5}" destId="{3527BF91-9EFF-40BA-A545-6D2C0F18B006}" srcOrd="1" destOrd="0" presId="urn:microsoft.com/office/officeart/2005/8/layout/hierarchy3"/>
    <dgm:cxn modelId="{494B90FC-57A1-438B-8E52-EDCC7A6C26A8}" type="presParOf" srcId="{F5D7A894-7506-4A68-906C-9E7D7D43E54D}" destId="{7D9B82B4-B067-40CF-8F7D-975FB2301577}" srcOrd="1" destOrd="0" presId="urn:microsoft.com/office/officeart/2005/8/layout/hierarchy3"/>
    <dgm:cxn modelId="{C68BA331-B58F-4007-A3BE-68DAD99CB196}" type="presParOf" srcId="{7D9B82B4-B067-40CF-8F7D-975FB2301577}" destId="{17D39C43-E8E6-470D-BA02-35B36F9C62AC}" srcOrd="0" destOrd="0" presId="urn:microsoft.com/office/officeart/2005/8/layout/hierarchy3"/>
    <dgm:cxn modelId="{4D5C7DBA-DE1C-4AEF-AC35-5CDC31504CC2}" type="presParOf" srcId="{7D9B82B4-B067-40CF-8F7D-975FB2301577}" destId="{80EB41BC-0D36-4585-8C73-0BBCD906694F}" srcOrd="1" destOrd="0" presId="urn:microsoft.com/office/officeart/2005/8/layout/hierarchy3"/>
    <dgm:cxn modelId="{7496FED0-3E28-4B64-B1A2-0EF1B6C47BE1}" type="presParOf" srcId="{7D9B82B4-B067-40CF-8F7D-975FB2301577}" destId="{0A57C2ED-5FCD-4DD1-AE73-78C9D26ACC48}" srcOrd="2" destOrd="0" presId="urn:microsoft.com/office/officeart/2005/8/layout/hierarchy3"/>
    <dgm:cxn modelId="{677DED1F-5B7E-409A-9359-D8069C900656}" type="presParOf" srcId="{7D9B82B4-B067-40CF-8F7D-975FB2301577}" destId="{9A6E9ED8-50EF-4003-9412-756E1CD28A48}" srcOrd="3" destOrd="0" presId="urn:microsoft.com/office/officeart/2005/8/layout/hierarchy3"/>
    <dgm:cxn modelId="{1199D9C0-95EF-40A0-9286-84DB6CBFB2D2}" type="presParOf" srcId="{627D023A-CB81-4032-8CE0-A2A112A7D904}" destId="{92BF033A-20DF-4A66-AC7C-765A50562E00}" srcOrd="1" destOrd="0" presId="urn:microsoft.com/office/officeart/2005/8/layout/hierarchy3"/>
    <dgm:cxn modelId="{200246F2-8D3B-4F37-B26E-A39BBE0858EB}" type="presParOf" srcId="{92BF033A-20DF-4A66-AC7C-765A50562E00}" destId="{E4992044-55C5-45DE-954E-3D22BFB1D2BF}" srcOrd="0" destOrd="0" presId="urn:microsoft.com/office/officeart/2005/8/layout/hierarchy3"/>
    <dgm:cxn modelId="{5C19B6D2-4F07-4CC0-8CCE-23DF8C290AAD}" type="presParOf" srcId="{E4992044-55C5-45DE-954E-3D22BFB1D2BF}" destId="{742B1251-693B-4DE3-8A4A-A2EE3A3C92DF}" srcOrd="0" destOrd="0" presId="urn:microsoft.com/office/officeart/2005/8/layout/hierarchy3"/>
    <dgm:cxn modelId="{708497CF-581F-4B24-AC96-09FB3250D700}" type="presParOf" srcId="{E4992044-55C5-45DE-954E-3D22BFB1D2BF}" destId="{DBDA699E-A402-49B6-BA70-1F5CF65A279E}" srcOrd="1" destOrd="0" presId="urn:microsoft.com/office/officeart/2005/8/layout/hierarchy3"/>
    <dgm:cxn modelId="{7AFA349F-0E83-4AA0-9FD8-35CFF744E3EF}" type="presParOf" srcId="{92BF033A-20DF-4A66-AC7C-765A50562E00}" destId="{1F013B79-C546-4BCF-AAB5-64DCB54AEA92}" srcOrd="1" destOrd="0" presId="urn:microsoft.com/office/officeart/2005/8/layout/hierarchy3"/>
    <dgm:cxn modelId="{F211E6D4-9618-4F53-AC86-7D3799FA5983}" type="presParOf" srcId="{1F013B79-C546-4BCF-AAB5-64DCB54AEA92}" destId="{0D1FFA14-5FCE-47BC-9482-A26E63424BEB}" srcOrd="0" destOrd="0" presId="urn:microsoft.com/office/officeart/2005/8/layout/hierarchy3"/>
    <dgm:cxn modelId="{89A7EE81-5F2E-471E-BEA9-4C3C20D5CD60}" type="presParOf" srcId="{1F013B79-C546-4BCF-AAB5-64DCB54AEA92}" destId="{2F6DEADC-77AD-4EA8-A934-7BCE48F9FAA5}" srcOrd="1" destOrd="0" presId="urn:microsoft.com/office/officeart/2005/8/layout/hierarchy3"/>
    <dgm:cxn modelId="{84A469C2-E711-485E-86E4-037B08825242}" type="presParOf" srcId="{1F013B79-C546-4BCF-AAB5-64DCB54AEA92}" destId="{652A63FF-DF4C-4A92-94B4-4C40EFD2BB39}" srcOrd="2" destOrd="0" presId="urn:microsoft.com/office/officeart/2005/8/layout/hierarchy3"/>
    <dgm:cxn modelId="{BD52E05D-FF1B-428F-A662-A34F15FBB70B}" type="presParOf" srcId="{1F013B79-C546-4BCF-AAB5-64DCB54AEA92}" destId="{D5A08EE3-F3C5-4408-B177-1FFC0BA0897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1534E1-A894-4142-903B-A51C6D578B8A}" type="doc">
      <dgm:prSet loTypeId="urn:microsoft.com/office/officeart/2005/8/layout/gear1" loCatId="process" qsTypeId="urn:microsoft.com/office/officeart/2005/8/quickstyle/simple1" qsCatId="simple" csTypeId="urn:microsoft.com/office/officeart/2005/8/colors/accent0_1" csCatId="mainScheme" phldr="1"/>
      <dgm:spPr/>
    </dgm:pt>
    <dgm:pt modelId="{5CA8D84C-6FFF-4C94-87E8-7BE6B42B63D1}">
      <dgm:prSet phldrT="[Text]" custT="1"/>
      <dgm:spPr/>
      <dgm:t>
        <a:bodyPr/>
        <a:lstStyle/>
        <a:p>
          <a:r>
            <a:rPr lang="en-US" sz="1200" dirty="0">
              <a:latin typeface="Arial Black" pitchFamily="34" charset="0"/>
            </a:rPr>
            <a:t>Rubric</a:t>
          </a:r>
        </a:p>
      </dgm:t>
    </dgm:pt>
    <dgm:pt modelId="{708430D9-273E-453B-90B4-7DEA4B772BD7}" type="parTrans" cxnId="{18D05535-48CB-4CDB-930F-41E4CBCBA4C4}">
      <dgm:prSet/>
      <dgm:spPr/>
      <dgm:t>
        <a:bodyPr/>
        <a:lstStyle/>
        <a:p>
          <a:endParaRPr lang="en-US"/>
        </a:p>
      </dgm:t>
    </dgm:pt>
    <dgm:pt modelId="{7483C1E4-EF6E-43FF-9050-58B1D0CD4295}" type="sibTrans" cxnId="{18D05535-48CB-4CDB-930F-41E4CBCBA4C4}">
      <dgm:prSet/>
      <dgm:spPr/>
      <dgm:t>
        <a:bodyPr/>
        <a:lstStyle/>
        <a:p>
          <a:endParaRPr lang="en-US"/>
        </a:p>
      </dgm:t>
    </dgm:pt>
    <dgm:pt modelId="{42DE06CC-D3D4-4BBA-A1CE-E745C91BF3D1}">
      <dgm:prSet phldrT="[Text]" custT="1"/>
      <dgm:spPr/>
      <dgm:t>
        <a:bodyPr/>
        <a:lstStyle/>
        <a:p>
          <a:r>
            <a:rPr lang="en-US" sz="900" dirty="0">
              <a:latin typeface="Arial Black" pitchFamily="34" charset="0"/>
            </a:rPr>
            <a:t>Final Comments</a:t>
          </a:r>
        </a:p>
      </dgm:t>
    </dgm:pt>
    <dgm:pt modelId="{29E764A4-C930-4E12-B8CD-ED7614C90D5D}" type="parTrans" cxnId="{2B74B5B8-4FF1-435E-8041-DF4B26DFD9BC}">
      <dgm:prSet/>
      <dgm:spPr/>
      <dgm:t>
        <a:bodyPr/>
        <a:lstStyle/>
        <a:p>
          <a:endParaRPr lang="en-US"/>
        </a:p>
      </dgm:t>
    </dgm:pt>
    <dgm:pt modelId="{A873B9E8-6F7D-4EC5-937C-0DF5729F9FC2}" type="sibTrans" cxnId="{2B74B5B8-4FF1-435E-8041-DF4B26DFD9BC}">
      <dgm:prSet/>
      <dgm:spPr/>
      <dgm:t>
        <a:bodyPr/>
        <a:lstStyle/>
        <a:p>
          <a:endParaRPr lang="en-US"/>
        </a:p>
      </dgm:t>
    </dgm:pt>
    <dgm:pt modelId="{FEB89152-052C-4DAD-9E0A-9775E5FF3609}">
      <dgm:prSet phldrT="[Text]"/>
      <dgm:spPr/>
      <dgm:t>
        <a:bodyPr/>
        <a:lstStyle/>
        <a:p>
          <a:r>
            <a:rPr lang="en-US" dirty="0">
              <a:latin typeface="Arial Black" pitchFamily="34" charset="0"/>
            </a:rPr>
            <a:t>In-Text Feedback</a:t>
          </a:r>
        </a:p>
      </dgm:t>
    </dgm:pt>
    <dgm:pt modelId="{242A3635-7709-4933-9E2D-B890B3A18814}" type="parTrans" cxnId="{672F439B-84F1-4BF2-A6E0-4FC3281D3292}">
      <dgm:prSet/>
      <dgm:spPr/>
      <dgm:t>
        <a:bodyPr/>
        <a:lstStyle/>
        <a:p>
          <a:endParaRPr lang="en-US"/>
        </a:p>
      </dgm:t>
    </dgm:pt>
    <dgm:pt modelId="{5D258223-7215-4577-8AF7-B63C5BA231E1}" type="sibTrans" cxnId="{672F439B-84F1-4BF2-A6E0-4FC3281D3292}">
      <dgm:prSet/>
      <dgm:spPr/>
      <dgm:t>
        <a:bodyPr/>
        <a:lstStyle/>
        <a:p>
          <a:endParaRPr lang="en-US"/>
        </a:p>
      </dgm:t>
    </dgm:pt>
    <dgm:pt modelId="{8EE22B34-E0EF-4086-A502-E047F9E23FC6}" type="pres">
      <dgm:prSet presAssocID="{061534E1-A894-4142-903B-A51C6D578B8A}" presName="composite" presStyleCnt="0">
        <dgm:presLayoutVars>
          <dgm:chMax val="3"/>
          <dgm:animLvl val="lvl"/>
          <dgm:resizeHandles val="exact"/>
        </dgm:presLayoutVars>
      </dgm:prSet>
      <dgm:spPr/>
    </dgm:pt>
    <dgm:pt modelId="{9A4BA52E-9D0B-4DFF-A07B-A5E804C82DFB}" type="pres">
      <dgm:prSet presAssocID="{5CA8D84C-6FFF-4C94-87E8-7BE6B42B63D1}" presName="gear1" presStyleLbl="node1" presStyleIdx="0" presStyleCnt="3" custScaleX="98475" custScaleY="90169" custLinFactNeighborX="25465" custLinFactNeighborY="-24703">
        <dgm:presLayoutVars>
          <dgm:chMax val="1"/>
          <dgm:bulletEnabled val="1"/>
        </dgm:presLayoutVars>
      </dgm:prSet>
      <dgm:spPr/>
    </dgm:pt>
    <dgm:pt modelId="{EB4AFFDE-44D2-4A82-A8F1-2CB2AE516B53}" type="pres">
      <dgm:prSet presAssocID="{5CA8D84C-6FFF-4C94-87E8-7BE6B42B63D1}" presName="gear1srcNode" presStyleLbl="node1" presStyleIdx="0" presStyleCnt="3"/>
      <dgm:spPr/>
    </dgm:pt>
    <dgm:pt modelId="{84AF9C7A-6520-43D4-AED2-81D843489F70}" type="pres">
      <dgm:prSet presAssocID="{5CA8D84C-6FFF-4C94-87E8-7BE6B42B63D1}" presName="gear1dstNode" presStyleLbl="node1" presStyleIdx="0" presStyleCnt="3"/>
      <dgm:spPr/>
    </dgm:pt>
    <dgm:pt modelId="{CA431F05-1B48-4A28-B6AF-C19536DD3D75}" type="pres">
      <dgm:prSet presAssocID="{42DE06CC-D3D4-4BBA-A1CE-E745C91BF3D1}" presName="gear2" presStyleLbl="node1" presStyleIdx="1" presStyleCnt="3" custScaleX="137354" custScaleY="125227" custLinFactNeighborX="-7427" custLinFactNeighborY="18146">
        <dgm:presLayoutVars>
          <dgm:chMax val="1"/>
          <dgm:bulletEnabled val="1"/>
        </dgm:presLayoutVars>
      </dgm:prSet>
      <dgm:spPr/>
    </dgm:pt>
    <dgm:pt modelId="{A11D75D3-A931-4E82-AC0E-A447172FBD72}" type="pres">
      <dgm:prSet presAssocID="{42DE06CC-D3D4-4BBA-A1CE-E745C91BF3D1}" presName="gear2srcNode" presStyleLbl="node1" presStyleIdx="1" presStyleCnt="3"/>
      <dgm:spPr/>
    </dgm:pt>
    <dgm:pt modelId="{A391E67B-E171-4F68-B221-A997111BCBB2}" type="pres">
      <dgm:prSet presAssocID="{42DE06CC-D3D4-4BBA-A1CE-E745C91BF3D1}" presName="gear2dstNode" presStyleLbl="node1" presStyleIdx="1" presStyleCnt="3"/>
      <dgm:spPr/>
    </dgm:pt>
    <dgm:pt modelId="{C23ABA17-D916-44FC-9320-6DCEA4C4A33A}" type="pres">
      <dgm:prSet presAssocID="{FEB89152-052C-4DAD-9E0A-9775E5FF3609}" presName="gear3" presStyleLbl="node1" presStyleIdx="2" presStyleCnt="3" custScaleX="117527" custScaleY="122532" custLinFactNeighborX="2640" custLinFactNeighborY="0"/>
      <dgm:spPr/>
    </dgm:pt>
    <dgm:pt modelId="{FCF51849-5F9F-4315-8937-FA132E554D79}" type="pres">
      <dgm:prSet presAssocID="{FEB89152-052C-4DAD-9E0A-9775E5FF3609}" presName="gear3tx" presStyleLbl="node1" presStyleIdx="2" presStyleCnt="3">
        <dgm:presLayoutVars>
          <dgm:chMax val="1"/>
          <dgm:bulletEnabled val="1"/>
        </dgm:presLayoutVars>
      </dgm:prSet>
      <dgm:spPr/>
    </dgm:pt>
    <dgm:pt modelId="{16A10FBB-A011-44E7-A2AF-31104ED31C36}" type="pres">
      <dgm:prSet presAssocID="{FEB89152-052C-4DAD-9E0A-9775E5FF3609}" presName="gear3srcNode" presStyleLbl="node1" presStyleIdx="2" presStyleCnt="3"/>
      <dgm:spPr/>
    </dgm:pt>
    <dgm:pt modelId="{6AADDA86-82E6-40CE-B491-2D9B4C7EAE01}" type="pres">
      <dgm:prSet presAssocID="{FEB89152-052C-4DAD-9E0A-9775E5FF3609}" presName="gear3dstNode" presStyleLbl="node1" presStyleIdx="2" presStyleCnt="3"/>
      <dgm:spPr/>
    </dgm:pt>
    <dgm:pt modelId="{C58A45EF-9C71-496A-9202-CBCD71EC2C3B}" type="pres">
      <dgm:prSet presAssocID="{7483C1E4-EF6E-43FF-9050-58B1D0CD4295}" presName="connector1" presStyleLbl="sibTrans2D1" presStyleIdx="0" presStyleCnt="3" custLinFactNeighborX="21730" custLinFactNeighborY="-16736"/>
      <dgm:spPr/>
    </dgm:pt>
    <dgm:pt modelId="{42F2BAD7-B855-4CE3-BFB4-60E9CC6D79DC}" type="pres">
      <dgm:prSet presAssocID="{A873B9E8-6F7D-4EC5-937C-0DF5729F9FC2}" presName="connector2" presStyleLbl="sibTrans2D1" presStyleIdx="1" presStyleCnt="3" custLinFactNeighborX="-19405" custLinFactNeighborY="3031"/>
      <dgm:spPr/>
    </dgm:pt>
    <dgm:pt modelId="{509EE082-4CC5-4FAC-B186-DBC58A7A71F0}" type="pres">
      <dgm:prSet presAssocID="{5D258223-7215-4577-8AF7-B63C5BA231E1}" presName="connector3" presStyleLbl="sibTrans2D1" presStyleIdx="2" presStyleCnt="3" custLinFactNeighborX="36" custLinFactNeighborY="-5655"/>
      <dgm:spPr/>
    </dgm:pt>
  </dgm:ptLst>
  <dgm:cxnLst>
    <dgm:cxn modelId="{808A1500-FE2E-456E-A90C-ED517A496F72}" type="presOf" srcId="{A873B9E8-6F7D-4EC5-937C-0DF5729F9FC2}" destId="{42F2BAD7-B855-4CE3-BFB4-60E9CC6D79DC}" srcOrd="0" destOrd="0" presId="urn:microsoft.com/office/officeart/2005/8/layout/gear1"/>
    <dgm:cxn modelId="{3FF45C06-C499-4F18-8629-7A30780D9BCE}" type="presOf" srcId="{7483C1E4-EF6E-43FF-9050-58B1D0CD4295}" destId="{C58A45EF-9C71-496A-9202-CBCD71EC2C3B}" srcOrd="0" destOrd="0" presId="urn:microsoft.com/office/officeart/2005/8/layout/gear1"/>
    <dgm:cxn modelId="{F59A4E0F-838B-4CC6-B0A0-1BF6DCE5CF6D}" type="presOf" srcId="{42DE06CC-D3D4-4BBA-A1CE-E745C91BF3D1}" destId="{CA431F05-1B48-4A28-B6AF-C19536DD3D75}" srcOrd="0" destOrd="0" presId="urn:microsoft.com/office/officeart/2005/8/layout/gear1"/>
    <dgm:cxn modelId="{90744E1E-3CDE-431C-A02C-C0A4440B75F5}" type="presOf" srcId="{FEB89152-052C-4DAD-9E0A-9775E5FF3609}" destId="{16A10FBB-A011-44E7-A2AF-31104ED31C36}" srcOrd="2" destOrd="0" presId="urn:microsoft.com/office/officeart/2005/8/layout/gear1"/>
    <dgm:cxn modelId="{18D05535-48CB-4CDB-930F-41E4CBCBA4C4}" srcId="{061534E1-A894-4142-903B-A51C6D578B8A}" destId="{5CA8D84C-6FFF-4C94-87E8-7BE6B42B63D1}" srcOrd="0" destOrd="0" parTransId="{708430D9-273E-453B-90B4-7DEA4B772BD7}" sibTransId="{7483C1E4-EF6E-43FF-9050-58B1D0CD4295}"/>
    <dgm:cxn modelId="{60966F42-9855-492B-B0F2-6D6CF9ED9DFA}" type="presOf" srcId="{5CA8D84C-6FFF-4C94-87E8-7BE6B42B63D1}" destId="{EB4AFFDE-44D2-4A82-A8F1-2CB2AE516B53}" srcOrd="1" destOrd="0" presId="urn:microsoft.com/office/officeart/2005/8/layout/gear1"/>
    <dgm:cxn modelId="{EED79465-A234-4AA8-B1A9-01AD256E692F}" type="presOf" srcId="{5CA8D84C-6FFF-4C94-87E8-7BE6B42B63D1}" destId="{9A4BA52E-9D0B-4DFF-A07B-A5E804C82DFB}" srcOrd="0" destOrd="0" presId="urn:microsoft.com/office/officeart/2005/8/layout/gear1"/>
    <dgm:cxn modelId="{7952BF71-FFF8-48B3-84FC-8F807852B10B}" type="presOf" srcId="{5D258223-7215-4577-8AF7-B63C5BA231E1}" destId="{509EE082-4CC5-4FAC-B186-DBC58A7A71F0}" srcOrd="0" destOrd="0" presId="urn:microsoft.com/office/officeart/2005/8/layout/gear1"/>
    <dgm:cxn modelId="{F6228B58-4C2E-4B9D-B0D7-6C11C4F045DF}" type="presOf" srcId="{42DE06CC-D3D4-4BBA-A1CE-E745C91BF3D1}" destId="{A391E67B-E171-4F68-B221-A997111BCBB2}" srcOrd="2" destOrd="0" presId="urn:microsoft.com/office/officeart/2005/8/layout/gear1"/>
    <dgm:cxn modelId="{3345AE8F-25FD-43BF-B37F-602BBFF71C73}" type="presOf" srcId="{FEB89152-052C-4DAD-9E0A-9775E5FF3609}" destId="{C23ABA17-D916-44FC-9320-6DCEA4C4A33A}" srcOrd="0" destOrd="0" presId="urn:microsoft.com/office/officeart/2005/8/layout/gear1"/>
    <dgm:cxn modelId="{672F439B-84F1-4BF2-A6E0-4FC3281D3292}" srcId="{061534E1-A894-4142-903B-A51C6D578B8A}" destId="{FEB89152-052C-4DAD-9E0A-9775E5FF3609}" srcOrd="2" destOrd="0" parTransId="{242A3635-7709-4933-9E2D-B890B3A18814}" sibTransId="{5D258223-7215-4577-8AF7-B63C5BA231E1}"/>
    <dgm:cxn modelId="{D5B676B1-2DBA-4006-8212-7DE4089C0709}" type="presOf" srcId="{42DE06CC-D3D4-4BBA-A1CE-E745C91BF3D1}" destId="{A11D75D3-A931-4E82-AC0E-A447172FBD72}" srcOrd="1" destOrd="0" presId="urn:microsoft.com/office/officeart/2005/8/layout/gear1"/>
    <dgm:cxn modelId="{078CBCB2-F8F2-42B1-AA01-9AC0233013AB}" type="presOf" srcId="{061534E1-A894-4142-903B-A51C6D578B8A}" destId="{8EE22B34-E0EF-4086-A502-E047F9E23FC6}" srcOrd="0" destOrd="0" presId="urn:microsoft.com/office/officeart/2005/8/layout/gear1"/>
    <dgm:cxn modelId="{2B74B5B8-4FF1-435E-8041-DF4B26DFD9BC}" srcId="{061534E1-A894-4142-903B-A51C6D578B8A}" destId="{42DE06CC-D3D4-4BBA-A1CE-E745C91BF3D1}" srcOrd="1" destOrd="0" parTransId="{29E764A4-C930-4E12-B8CD-ED7614C90D5D}" sibTransId="{A873B9E8-6F7D-4EC5-937C-0DF5729F9FC2}"/>
    <dgm:cxn modelId="{8034FED9-F57B-4C37-9BF9-CE7E9C36D8BF}" type="presOf" srcId="{FEB89152-052C-4DAD-9E0A-9775E5FF3609}" destId="{6AADDA86-82E6-40CE-B491-2D9B4C7EAE01}" srcOrd="3" destOrd="0" presId="urn:microsoft.com/office/officeart/2005/8/layout/gear1"/>
    <dgm:cxn modelId="{A6D19CDE-53D9-4A3D-83E8-26B768157E27}" type="presOf" srcId="{5CA8D84C-6FFF-4C94-87E8-7BE6B42B63D1}" destId="{84AF9C7A-6520-43D4-AED2-81D843489F70}" srcOrd="2" destOrd="0" presId="urn:microsoft.com/office/officeart/2005/8/layout/gear1"/>
    <dgm:cxn modelId="{59126DFB-5DDB-42C8-A56F-13DF5A4385C9}" type="presOf" srcId="{FEB89152-052C-4DAD-9E0A-9775E5FF3609}" destId="{FCF51849-5F9F-4315-8937-FA132E554D79}" srcOrd="1" destOrd="0" presId="urn:microsoft.com/office/officeart/2005/8/layout/gear1"/>
    <dgm:cxn modelId="{E5C29058-F891-400B-980D-821D93F7E2DD}" type="presParOf" srcId="{8EE22B34-E0EF-4086-A502-E047F9E23FC6}" destId="{9A4BA52E-9D0B-4DFF-A07B-A5E804C82DFB}" srcOrd="0" destOrd="0" presId="urn:microsoft.com/office/officeart/2005/8/layout/gear1"/>
    <dgm:cxn modelId="{604E921C-6443-4B43-B19A-D771580C7AC3}" type="presParOf" srcId="{8EE22B34-E0EF-4086-A502-E047F9E23FC6}" destId="{EB4AFFDE-44D2-4A82-A8F1-2CB2AE516B53}" srcOrd="1" destOrd="0" presId="urn:microsoft.com/office/officeart/2005/8/layout/gear1"/>
    <dgm:cxn modelId="{5080F6A2-D221-4060-93F0-73C3683E42F0}" type="presParOf" srcId="{8EE22B34-E0EF-4086-A502-E047F9E23FC6}" destId="{84AF9C7A-6520-43D4-AED2-81D843489F70}" srcOrd="2" destOrd="0" presId="urn:microsoft.com/office/officeart/2005/8/layout/gear1"/>
    <dgm:cxn modelId="{92611DF5-5C34-4DD5-B273-EF242A1AE227}" type="presParOf" srcId="{8EE22B34-E0EF-4086-A502-E047F9E23FC6}" destId="{CA431F05-1B48-4A28-B6AF-C19536DD3D75}" srcOrd="3" destOrd="0" presId="urn:microsoft.com/office/officeart/2005/8/layout/gear1"/>
    <dgm:cxn modelId="{E0C70259-AEB2-4283-AA16-0B1446E9355D}" type="presParOf" srcId="{8EE22B34-E0EF-4086-A502-E047F9E23FC6}" destId="{A11D75D3-A931-4E82-AC0E-A447172FBD72}" srcOrd="4" destOrd="0" presId="urn:microsoft.com/office/officeart/2005/8/layout/gear1"/>
    <dgm:cxn modelId="{57E568CF-5FE7-4354-B3A5-672CE4C8BBF4}" type="presParOf" srcId="{8EE22B34-E0EF-4086-A502-E047F9E23FC6}" destId="{A391E67B-E171-4F68-B221-A997111BCBB2}" srcOrd="5" destOrd="0" presId="urn:microsoft.com/office/officeart/2005/8/layout/gear1"/>
    <dgm:cxn modelId="{3C0F6E32-1049-4DAE-9E84-C9A20B94D8BE}" type="presParOf" srcId="{8EE22B34-E0EF-4086-A502-E047F9E23FC6}" destId="{C23ABA17-D916-44FC-9320-6DCEA4C4A33A}" srcOrd="6" destOrd="0" presId="urn:microsoft.com/office/officeart/2005/8/layout/gear1"/>
    <dgm:cxn modelId="{1B1B9F03-ECAE-47C2-84A3-D62E773C6785}" type="presParOf" srcId="{8EE22B34-E0EF-4086-A502-E047F9E23FC6}" destId="{FCF51849-5F9F-4315-8937-FA132E554D79}" srcOrd="7" destOrd="0" presId="urn:microsoft.com/office/officeart/2005/8/layout/gear1"/>
    <dgm:cxn modelId="{2AB8886D-9C47-454E-ACC9-6254948D3CC1}" type="presParOf" srcId="{8EE22B34-E0EF-4086-A502-E047F9E23FC6}" destId="{16A10FBB-A011-44E7-A2AF-31104ED31C36}" srcOrd="8" destOrd="0" presId="urn:microsoft.com/office/officeart/2005/8/layout/gear1"/>
    <dgm:cxn modelId="{7342AE85-D9D4-4CBA-8A11-AAD32F05A3FB}" type="presParOf" srcId="{8EE22B34-E0EF-4086-A502-E047F9E23FC6}" destId="{6AADDA86-82E6-40CE-B491-2D9B4C7EAE01}" srcOrd="9" destOrd="0" presId="urn:microsoft.com/office/officeart/2005/8/layout/gear1"/>
    <dgm:cxn modelId="{4E95FBA9-EBCB-4ED0-9121-694856E488A7}" type="presParOf" srcId="{8EE22B34-E0EF-4086-A502-E047F9E23FC6}" destId="{C58A45EF-9C71-496A-9202-CBCD71EC2C3B}" srcOrd="10" destOrd="0" presId="urn:microsoft.com/office/officeart/2005/8/layout/gear1"/>
    <dgm:cxn modelId="{7D3AD539-FBF2-46B7-89BD-5C86FF3C8BC1}" type="presParOf" srcId="{8EE22B34-E0EF-4086-A502-E047F9E23FC6}" destId="{42F2BAD7-B855-4CE3-BFB4-60E9CC6D79DC}" srcOrd="11" destOrd="0" presId="urn:microsoft.com/office/officeart/2005/8/layout/gear1"/>
    <dgm:cxn modelId="{B6090761-7A9E-4151-BAC2-955EE5D468DD}" type="presParOf" srcId="{8EE22B34-E0EF-4086-A502-E047F9E23FC6}" destId="{509EE082-4CC5-4FAC-B186-DBC58A7A71F0}" srcOrd="12" destOrd="0" presId="urn:microsoft.com/office/officeart/2005/8/layout/gear1"/>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290F8-E01F-4B89-AC9E-F71D99F655DE}">
      <dsp:nvSpPr>
        <dsp:cNvPr id="0" name=""/>
        <dsp:cNvSpPr/>
      </dsp:nvSpPr>
      <dsp:spPr>
        <a:xfrm>
          <a:off x="362" y="1130582"/>
          <a:ext cx="1320477" cy="660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Content</a:t>
          </a:r>
        </a:p>
      </dsp:txBody>
      <dsp:txXfrm>
        <a:off x="19700" y="1149920"/>
        <a:ext cx="1281801" cy="621562"/>
      </dsp:txXfrm>
    </dsp:sp>
    <dsp:sp modelId="{17D39C43-E8E6-470D-BA02-35B36F9C62AC}">
      <dsp:nvSpPr>
        <dsp:cNvPr id="0" name=""/>
        <dsp:cNvSpPr/>
      </dsp:nvSpPr>
      <dsp:spPr>
        <a:xfrm>
          <a:off x="132410" y="1790820"/>
          <a:ext cx="132047" cy="495179"/>
        </a:xfrm>
        <a:custGeom>
          <a:avLst/>
          <a:gdLst/>
          <a:ahLst/>
          <a:cxnLst/>
          <a:rect l="0" t="0" r="0" b="0"/>
          <a:pathLst>
            <a:path>
              <a:moveTo>
                <a:pt x="0" y="0"/>
              </a:moveTo>
              <a:lnTo>
                <a:pt x="0" y="495179"/>
              </a:lnTo>
              <a:lnTo>
                <a:pt x="132047" y="49517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B41BC-0D36-4585-8C73-0BBCD906694F}">
      <dsp:nvSpPr>
        <dsp:cNvPr id="0" name=""/>
        <dsp:cNvSpPr/>
      </dsp:nvSpPr>
      <dsp:spPr>
        <a:xfrm>
          <a:off x="264458" y="1955880"/>
          <a:ext cx="1056382" cy="660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Strengths</a:t>
          </a:r>
        </a:p>
      </dsp:txBody>
      <dsp:txXfrm>
        <a:off x="283796" y="1975218"/>
        <a:ext cx="1017706" cy="621562"/>
      </dsp:txXfrm>
    </dsp:sp>
    <dsp:sp modelId="{0A57C2ED-5FCD-4DD1-AE73-78C9D26ACC48}">
      <dsp:nvSpPr>
        <dsp:cNvPr id="0" name=""/>
        <dsp:cNvSpPr/>
      </dsp:nvSpPr>
      <dsp:spPr>
        <a:xfrm>
          <a:off x="132410" y="1790820"/>
          <a:ext cx="132047" cy="1320477"/>
        </a:xfrm>
        <a:custGeom>
          <a:avLst/>
          <a:gdLst/>
          <a:ahLst/>
          <a:cxnLst/>
          <a:rect l="0" t="0" r="0" b="0"/>
          <a:pathLst>
            <a:path>
              <a:moveTo>
                <a:pt x="0" y="0"/>
              </a:moveTo>
              <a:lnTo>
                <a:pt x="0" y="1320477"/>
              </a:lnTo>
              <a:lnTo>
                <a:pt x="132047" y="132047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6E9ED8-50EF-4003-9412-756E1CD28A48}">
      <dsp:nvSpPr>
        <dsp:cNvPr id="0" name=""/>
        <dsp:cNvSpPr/>
      </dsp:nvSpPr>
      <dsp:spPr>
        <a:xfrm>
          <a:off x="264458" y="2781179"/>
          <a:ext cx="1056382" cy="660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Weaknesses</a:t>
          </a:r>
        </a:p>
      </dsp:txBody>
      <dsp:txXfrm>
        <a:off x="283796" y="2800517"/>
        <a:ext cx="1017706" cy="621562"/>
      </dsp:txXfrm>
    </dsp:sp>
    <dsp:sp modelId="{742B1251-693B-4DE3-8A4A-A2EE3A3C92DF}">
      <dsp:nvSpPr>
        <dsp:cNvPr id="0" name=""/>
        <dsp:cNvSpPr/>
      </dsp:nvSpPr>
      <dsp:spPr>
        <a:xfrm>
          <a:off x="1650959" y="1130582"/>
          <a:ext cx="1320477" cy="660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n-US" sz="2700" kern="1200"/>
            <a:t>Prose</a:t>
          </a:r>
        </a:p>
      </dsp:txBody>
      <dsp:txXfrm>
        <a:off x="1670297" y="1149920"/>
        <a:ext cx="1281801" cy="621562"/>
      </dsp:txXfrm>
    </dsp:sp>
    <dsp:sp modelId="{0D1FFA14-5FCE-47BC-9482-A26E63424BEB}">
      <dsp:nvSpPr>
        <dsp:cNvPr id="0" name=""/>
        <dsp:cNvSpPr/>
      </dsp:nvSpPr>
      <dsp:spPr>
        <a:xfrm>
          <a:off x="1783007" y="1790820"/>
          <a:ext cx="132047" cy="495179"/>
        </a:xfrm>
        <a:custGeom>
          <a:avLst/>
          <a:gdLst/>
          <a:ahLst/>
          <a:cxnLst/>
          <a:rect l="0" t="0" r="0" b="0"/>
          <a:pathLst>
            <a:path>
              <a:moveTo>
                <a:pt x="0" y="0"/>
              </a:moveTo>
              <a:lnTo>
                <a:pt x="0" y="495179"/>
              </a:lnTo>
              <a:lnTo>
                <a:pt x="132047" y="49517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6DEADC-77AD-4EA8-A934-7BCE48F9FAA5}">
      <dsp:nvSpPr>
        <dsp:cNvPr id="0" name=""/>
        <dsp:cNvSpPr/>
      </dsp:nvSpPr>
      <dsp:spPr>
        <a:xfrm>
          <a:off x="1915055" y="1955880"/>
          <a:ext cx="1056382" cy="660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Strengths</a:t>
          </a:r>
        </a:p>
      </dsp:txBody>
      <dsp:txXfrm>
        <a:off x="1934393" y="1975218"/>
        <a:ext cx="1017706" cy="621562"/>
      </dsp:txXfrm>
    </dsp:sp>
    <dsp:sp modelId="{652A63FF-DF4C-4A92-94B4-4C40EFD2BB39}">
      <dsp:nvSpPr>
        <dsp:cNvPr id="0" name=""/>
        <dsp:cNvSpPr/>
      </dsp:nvSpPr>
      <dsp:spPr>
        <a:xfrm>
          <a:off x="1783007" y="1790820"/>
          <a:ext cx="132047" cy="1320477"/>
        </a:xfrm>
        <a:custGeom>
          <a:avLst/>
          <a:gdLst/>
          <a:ahLst/>
          <a:cxnLst/>
          <a:rect l="0" t="0" r="0" b="0"/>
          <a:pathLst>
            <a:path>
              <a:moveTo>
                <a:pt x="0" y="0"/>
              </a:moveTo>
              <a:lnTo>
                <a:pt x="0" y="1320477"/>
              </a:lnTo>
              <a:lnTo>
                <a:pt x="132047" y="132047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08EE3-F3C5-4408-B177-1FFC0BA0897B}">
      <dsp:nvSpPr>
        <dsp:cNvPr id="0" name=""/>
        <dsp:cNvSpPr/>
      </dsp:nvSpPr>
      <dsp:spPr>
        <a:xfrm>
          <a:off x="1915055" y="2781179"/>
          <a:ext cx="1056382" cy="6602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Weaknesses</a:t>
          </a:r>
        </a:p>
      </dsp:txBody>
      <dsp:txXfrm>
        <a:off x="1934393" y="2800517"/>
        <a:ext cx="1017706" cy="621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BA52E-9D0B-4DFF-A07B-A5E804C82DFB}">
      <dsp:nvSpPr>
        <dsp:cNvPr id="0" name=""/>
        <dsp:cNvSpPr/>
      </dsp:nvSpPr>
      <dsp:spPr>
        <a:xfrm>
          <a:off x="2459570" y="979074"/>
          <a:ext cx="1367980" cy="1271994"/>
        </a:xfrm>
        <a:prstGeom prst="gear9">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Rubric</a:t>
          </a:r>
        </a:p>
      </dsp:txBody>
      <dsp:txXfrm>
        <a:off x="2727421" y="1277033"/>
        <a:ext cx="832278" cy="653831"/>
      </dsp:txXfrm>
    </dsp:sp>
    <dsp:sp modelId="{CA431F05-1B48-4A28-B6AF-C19536DD3D75}">
      <dsp:nvSpPr>
        <dsp:cNvPr id="0" name=""/>
        <dsp:cNvSpPr/>
      </dsp:nvSpPr>
      <dsp:spPr>
        <a:xfrm>
          <a:off x="1006656" y="981539"/>
          <a:ext cx="1409180" cy="1284763"/>
        </a:xfrm>
        <a:prstGeom prst="gear6">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Arial Black" pitchFamily="34" charset="0"/>
            </a:rPr>
            <a:t>Final Comments</a:t>
          </a:r>
        </a:p>
      </dsp:txBody>
      <dsp:txXfrm>
        <a:off x="1348184" y="1306937"/>
        <a:ext cx="726124" cy="633967"/>
      </dsp:txXfrm>
    </dsp:sp>
    <dsp:sp modelId="{C23ABA17-D916-44FC-9320-6DCEA4C4A33A}">
      <dsp:nvSpPr>
        <dsp:cNvPr id="0" name=""/>
        <dsp:cNvSpPr/>
      </dsp:nvSpPr>
      <dsp:spPr>
        <a:xfrm rot="20700000">
          <a:off x="1802722" y="94524"/>
          <a:ext cx="1162988" cy="1250130"/>
        </a:xfrm>
        <a:prstGeom prst="gear6">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latin typeface="Arial Black" pitchFamily="34" charset="0"/>
            </a:rPr>
            <a:t>In-Text Feedback</a:t>
          </a:r>
        </a:p>
      </dsp:txBody>
      <dsp:txXfrm rot="-20700000">
        <a:off x="2052631" y="373883"/>
        <a:ext cx="663170" cy="691412"/>
      </dsp:txXfrm>
    </dsp:sp>
    <dsp:sp modelId="{C58A45EF-9C71-496A-9202-CBCD71EC2C3B}">
      <dsp:nvSpPr>
        <dsp:cNvPr id="0" name=""/>
        <dsp:cNvSpPr/>
      </dsp:nvSpPr>
      <dsp:spPr>
        <a:xfrm>
          <a:off x="2362193" y="752601"/>
          <a:ext cx="1805667" cy="1805667"/>
        </a:xfrm>
        <a:prstGeom prst="circularArrow">
          <a:avLst>
            <a:gd name="adj1" fmla="val 4687"/>
            <a:gd name="adj2" fmla="val 299029"/>
            <a:gd name="adj3" fmla="val 2458100"/>
            <a:gd name="adj4" fmla="val 15992570"/>
            <a:gd name="adj5" fmla="val 5469"/>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F2BAD7-B855-4CE3-BFB4-60E9CC6D79DC}">
      <dsp:nvSpPr>
        <dsp:cNvPr id="0" name=""/>
        <dsp:cNvSpPr/>
      </dsp:nvSpPr>
      <dsp:spPr>
        <a:xfrm>
          <a:off x="838196" y="744532"/>
          <a:ext cx="1311930" cy="1311930"/>
        </a:xfrm>
        <a:prstGeom prst="leftCircularArrow">
          <a:avLst>
            <a:gd name="adj1" fmla="val 6452"/>
            <a:gd name="adj2" fmla="val 429999"/>
            <a:gd name="adj3" fmla="val 10489124"/>
            <a:gd name="adj4" fmla="val 14837806"/>
            <a:gd name="adj5" fmla="val 7527"/>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EE082-4CC5-4FAC-B186-DBC58A7A71F0}">
      <dsp:nvSpPr>
        <dsp:cNvPr id="0" name=""/>
        <dsp:cNvSpPr/>
      </dsp:nvSpPr>
      <dsp:spPr>
        <a:xfrm>
          <a:off x="1617096" y="-76199"/>
          <a:ext cx="1414525" cy="1414525"/>
        </a:xfrm>
        <a:prstGeom prst="circularArrow">
          <a:avLst>
            <a:gd name="adj1" fmla="val 5984"/>
            <a:gd name="adj2" fmla="val 394124"/>
            <a:gd name="adj3" fmla="val 13313824"/>
            <a:gd name="adj4" fmla="val 10508221"/>
            <a:gd name="adj5" fmla="val 698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2/5/2023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2/5/2023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2/5/2023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2/5/2023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ume.stanford.edu/resources/student-resources/writing-resources/grammar-resources/top-20-errors-undergraduate-writ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sjsu.edu/writingcenter/resources/handouts.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s://www.sjsu.edu/writingcenter/docs/handouts/Fragments.pdf"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apa.org/pubs/journals/releases/xge-a0033906.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mmunity.canvaslms.com/t5/Instructor-Guide/How-do-I-use-the-Comment-Library-in-SpeedGrader/ta-p/46948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proquest.com/openview/c7b5be47a94d5c361ee37c49309ce279/1?pq-origsite=gscholar&amp;cbl=4676719"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proquest.com/openview/c7b5be47a94d5c361ee37c49309ce279/1?pq-origsite=gscholar&amp;cbl=4676719"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proquest.com/openview/c7b5be47a94d5c361ee37c49309ce279/1?pq-origsite=gscholar&amp;cbl=4676719"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community.canvaslms.com/t5/Instructor-Guide/How-do-I-use-free-form-comments-instead-of-ratings-in-a-rubric/ta-p/1011" TargetMode="External"/><Relationship Id="rId2" Type="http://schemas.openxmlformats.org/officeDocument/2006/relationships/hyperlink" Target="https://community.canvaslms.com/t5/Instructor-Guide/How-do-I-use-a-rubric-to-grade-submissions-in-SpeedGrader/ta-p/1015"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56A9-FAB5-F580-942B-5FDF57525ED5}"/>
              </a:ext>
            </a:extLst>
          </p:cNvPr>
          <p:cNvSpPr>
            <a:spLocks noGrp="1"/>
          </p:cNvSpPr>
          <p:nvPr>
            <p:ph type="ctrTitle"/>
          </p:nvPr>
        </p:nvSpPr>
        <p:spPr/>
        <p:txBody>
          <a:bodyPr/>
          <a:lstStyle/>
          <a:p>
            <a:r>
              <a:rPr lang="en-US" dirty="0"/>
              <a:t>Providing feedback on student writing</a:t>
            </a:r>
          </a:p>
        </p:txBody>
      </p:sp>
      <p:sp>
        <p:nvSpPr>
          <p:cNvPr id="3" name="Subtitle 2">
            <a:extLst>
              <a:ext uri="{FF2B5EF4-FFF2-40B4-BE49-F238E27FC236}">
                <a16:creationId xmlns:a16="http://schemas.microsoft.com/office/drawing/2014/main" id="{86880C11-099F-9954-0759-E1FD2009B11C}"/>
              </a:ext>
            </a:extLst>
          </p:cNvPr>
          <p:cNvSpPr>
            <a:spLocks noGrp="1"/>
          </p:cNvSpPr>
          <p:nvPr>
            <p:ph type="subTitle" idx="1"/>
          </p:nvPr>
        </p:nvSpPr>
        <p:spPr/>
        <p:txBody>
          <a:bodyPr>
            <a:normAutofit lnSpcReduction="10000"/>
          </a:bodyPr>
          <a:lstStyle/>
          <a:p>
            <a:r>
              <a:rPr lang="en-US" dirty="0"/>
              <a:t>Sponsored by the Writing Across the Curriculum Program</a:t>
            </a:r>
          </a:p>
          <a:p>
            <a:r>
              <a:rPr lang="en-US" dirty="0"/>
              <a:t>San Jose State University</a:t>
            </a:r>
          </a:p>
          <a:p>
            <a:r>
              <a:rPr lang="en-US" dirty="0"/>
              <a:t>Sara Cook</a:t>
            </a:r>
          </a:p>
        </p:txBody>
      </p:sp>
    </p:spTree>
    <p:extLst>
      <p:ext uri="{BB962C8B-B14F-4D97-AF65-F5344CB8AC3E}">
        <p14:creationId xmlns:p14="http://schemas.microsoft.com/office/powerpoint/2010/main" val="3971247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004E-777C-04C8-DFAF-244EA41FACD1}"/>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8E7A3874-89C7-6336-DDD9-4E9DC20ABD59}"/>
              </a:ext>
            </a:extLst>
          </p:cNvPr>
          <p:cNvSpPr>
            <a:spLocks noGrp="1"/>
          </p:cNvSpPr>
          <p:nvPr>
            <p:ph idx="1"/>
          </p:nvPr>
        </p:nvSpPr>
        <p:spPr/>
        <p:txBody>
          <a:bodyPr/>
          <a:lstStyle/>
          <a:p>
            <a:pPr>
              <a:buNone/>
            </a:pPr>
            <a:r>
              <a:rPr lang="en-US" dirty="0"/>
              <a:t> 	</a:t>
            </a:r>
            <a:r>
              <a:rPr lang="en-US" sz="2000" b="1" dirty="0"/>
              <a:t>1. Identify both strengths and weaknesses</a:t>
            </a:r>
          </a:p>
          <a:p>
            <a:pPr>
              <a:buNone/>
            </a:pPr>
            <a:r>
              <a:rPr lang="en-US" dirty="0"/>
              <a:t>	Students need to know what to replicate, as well as what to repair.</a:t>
            </a:r>
          </a:p>
          <a:p>
            <a:pPr marL="0" indent="0">
              <a:buNone/>
            </a:pPr>
            <a:endParaRPr lang="en-US" dirty="0"/>
          </a:p>
        </p:txBody>
      </p:sp>
      <p:pic>
        <p:nvPicPr>
          <p:cNvPr id="4" name="Picture 2" descr="E:\AANAPISI (desktop)\Pics for AANAPISI\comic.png">
            <a:extLst>
              <a:ext uri="{FF2B5EF4-FFF2-40B4-BE49-F238E27FC236}">
                <a16:creationId xmlns:a16="http://schemas.microsoft.com/office/drawing/2014/main" id="{D32400C8-3326-A6CF-E4F1-75A5DCEDA7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9353" y="3835027"/>
            <a:ext cx="4953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3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F3A60C-4C63-EB21-CA49-B220CEE18624}"/>
              </a:ext>
            </a:extLst>
          </p:cNvPr>
          <p:cNvSpPr>
            <a:spLocks noGrp="1"/>
          </p:cNvSpPr>
          <p:nvPr>
            <p:ph type="title"/>
          </p:nvPr>
        </p:nvSpPr>
        <p:spPr/>
        <p:txBody>
          <a:bodyPr/>
          <a:lstStyle/>
          <a:p>
            <a:r>
              <a:rPr lang="en-US" dirty="0"/>
              <a:t>The tenets of effective feedback</a:t>
            </a:r>
          </a:p>
        </p:txBody>
      </p:sp>
      <p:sp>
        <p:nvSpPr>
          <p:cNvPr id="9" name="Content Placeholder 8">
            <a:extLst>
              <a:ext uri="{FF2B5EF4-FFF2-40B4-BE49-F238E27FC236}">
                <a16:creationId xmlns:a16="http://schemas.microsoft.com/office/drawing/2014/main" id="{AD490E10-F448-F7C8-FEAD-C3452F4E5354}"/>
              </a:ext>
            </a:extLst>
          </p:cNvPr>
          <p:cNvSpPr>
            <a:spLocks noGrp="1"/>
          </p:cNvSpPr>
          <p:nvPr>
            <p:ph idx="1"/>
          </p:nvPr>
        </p:nvSpPr>
        <p:spPr/>
        <p:txBody>
          <a:bodyPr>
            <a:normAutofit/>
          </a:bodyPr>
          <a:lstStyle/>
          <a:p>
            <a:pPr>
              <a:buNone/>
            </a:pPr>
            <a:r>
              <a:rPr lang="en-US" dirty="0"/>
              <a:t> 	</a:t>
            </a:r>
            <a:r>
              <a:rPr lang="en-US" sz="2400" b="1" dirty="0"/>
              <a:t>2.  Criticize both Content and Prose</a:t>
            </a:r>
          </a:p>
          <a:p>
            <a:pPr>
              <a:buNone/>
            </a:pPr>
            <a:r>
              <a:rPr lang="en-US" sz="1800" i="1" dirty="0"/>
              <a:t>	</a:t>
            </a:r>
          </a:p>
          <a:p>
            <a:pPr>
              <a:buNone/>
            </a:pPr>
            <a:r>
              <a:rPr lang="en-US" sz="1800" i="1" dirty="0"/>
              <a:t>	</a:t>
            </a:r>
            <a:r>
              <a:rPr lang="en-US" sz="1800" dirty="0"/>
              <a:t>GE Guidelines, Assessment</a:t>
            </a:r>
            <a:r>
              <a:rPr lang="en-US" sz="1800" i="1" dirty="0"/>
              <a:t>: </a:t>
            </a:r>
          </a:p>
          <a:p>
            <a:pPr>
              <a:buNone/>
            </a:pPr>
            <a:r>
              <a:rPr lang="en-US" sz="1800" i="1" dirty="0"/>
              <a:t>	“Writing shall be assessed for </a:t>
            </a:r>
          </a:p>
          <a:p>
            <a:pPr>
              <a:buNone/>
            </a:pPr>
            <a:r>
              <a:rPr lang="en-US" sz="1800" i="1" dirty="0"/>
              <a:t>	grammar, clarity, conciseness and </a:t>
            </a:r>
          </a:p>
          <a:p>
            <a:pPr>
              <a:buNone/>
            </a:pPr>
            <a:r>
              <a:rPr lang="en-US" sz="1800" i="1" dirty="0"/>
              <a:t>	coherence.”</a:t>
            </a:r>
          </a:p>
          <a:p>
            <a:pPr marL="0" indent="0">
              <a:buNone/>
            </a:pPr>
            <a:endParaRPr lang="en-US" dirty="0"/>
          </a:p>
        </p:txBody>
      </p:sp>
      <p:graphicFrame>
        <p:nvGraphicFramePr>
          <p:cNvPr id="10" name="Content Placeholder 4">
            <a:extLst>
              <a:ext uri="{FF2B5EF4-FFF2-40B4-BE49-F238E27FC236}">
                <a16:creationId xmlns:a16="http://schemas.microsoft.com/office/drawing/2014/main" id="{DA12383E-93A0-1B6B-3ECA-3F34E3457DEB}"/>
              </a:ext>
            </a:extLst>
          </p:cNvPr>
          <p:cNvGraphicFramePr>
            <a:graphicFrameLocks/>
          </p:cNvGraphicFramePr>
          <p:nvPr>
            <p:extLst>
              <p:ext uri="{D42A27DB-BD31-4B8C-83A1-F6EECF244321}">
                <p14:modId xmlns:p14="http://schemas.microsoft.com/office/powerpoint/2010/main" val="1357902929"/>
              </p:ext>
            </p:extLst>
          </p:nvPr>
        </p:nvGraphicFramePr>
        <p:xfrm>
          <a:off x="6320118" y="2216165"/>
          <a:ext cx="2971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1259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E8B-2BEE-094F-0D7C-A5A1710A2B5A}"/>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FD35B8DD-2116-77E2-7D6C-C87CFD020856}"/>
              </a:ext>
            </a:extLst>
          </p:cNvPr>
          <p:cNvSpPr>
            <a:spLocks noGrp="1"/>
          </p:cNvSpPr>
          <p:nvPr>
            <p:ph idx="1"/>
          </p:nvPr>
        </p:nvSpPr>
        <p:spPr/>
        <p:txBody>
          <a:bodyPr/>
          <a:lstStyle/>
          <a:p>
            <a:pPr marL="0" indent="0">
              <a:buNone/>
            </a:pPr>
            <a:r>
              <a:rPr lang="en-US" sz="2400" b="1" dirty="0">
                <a:solidFill>
                  <a:schemeClr val="tx1"/>
                </a:solidFill>
              </a:rPr>
              <a:t>3.  Quantity Matters</a:t>
            </a:r>
            <a:endParaRPr lang="en-US" sz="2400" dirty="0">
              <a:solidFill>
                <a:schemeClr val="tx1"/>
              </a:solidFill>
            </a:endParaRPr>
          </a:p>
          <a:p>
            <a:pPr marL="0" indent="0">
              <a:buNone/>
            </a:pPr>
            <a:endParaRPr lang="en-US" dirty="0"/>
          </a:p>
          <a:p>
            <a:pPr marL="0" indent="0">
              <a:buNone/>
            </a:pPr>
            <a:r>
              <a:rPr lang="en-US" u="sng" dirty="0"/>
              <a:t>Too little feedback </a:t>
            </a:r>
            <a:r>
              <a:rPr lang="en-US" dirty="0"/>
              <a:t>= </a:t>
            </a:r>
          </a:p>
          <a:p>
            <a:pPr marL="0" indent="0">
              <a:buNone/>
            </a:pPr>
            <a:r>
              <a:rPr lang="en-US" dirty="0"/>
              <a:t>Makes it very difficult for students </a:t>
            </a:r>
          </a:p>
          <a:p>
            <a:pPr marL="0" indent="0">
              <a:buNone/>
            </a:pPr>
            <a:r>
              <a:rPr lang="en-US" dirty="0"/>
              <a:t>to improve (and not make the </a:t>
            </a:r>
          </a:p>
          <a:p>
            <a:pPr marL="0" indent="0">
              <a:buNone/>
            </a:pPr>
            <a:r>
              <a:rPr lang="en-US" dirty="0"/>
              <a:t>Same mistakes again.)</a:t>
            </a:r>
          </a:p>
        </p:txBody>
      </p:sp>
    </p:spTree>
    <p:extLst>
      <p:ext uri="{BB962C8B-B14F-4D97-AF65-F5344CB8AC3E}">
        <p14:creationId xmlns:p14="http://schemas.microsoft.com/office/powerpoint/2010/main" val="255274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E8B-2BEE-094F-0D7C-A5A1710A2B5A}"/>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FD35B8DD-2116-77E2-7D6C-C87CFD020856}"/>
              </a:ext>
            </a:extLst>
          </p:cNvPr>
          <p:cNvSpPr>
            <a:spLocks noGrp="1"/>
          </p:cNvSpPr>
          <p:nvPr>
            <p:ph idx="1"/>
          </p:nvPr>
        </p:nvSpPr>
        <p:spPr/>
        <p:txBody>
          <a:bodyPr/>
          <a:lstStyle/>
          <a:p>
            <a:pPr marL="0" indent="0">
              <a:buNone/>
            </a:pPr>
            <a:r>
              <a:rPr lang="en-US" sz="2400" b="1" dirty="0">
                <a:solidFill>
                  <a:schemeClr val="tx1"/>
                </a:solidFill>
              </a:rPr>
              <a:t>3.  Quantity Matters</a:t>
            </a:r>
            <a:endParaRPr lang="en-US" sz="2400" dirty="0">
              <a:solidFill>
                <a:schemeClr val="tx1"/>
              </a:solidFill>
            </a:endParaRPr>
          </a:p>
          <a:p>
            <a:pPr marL="0" indent="0">
              <a:buNone/>
            </a:pPr>
            <a:endParaRPr lang="en-US" dirty="0"/>
          </a:p>
          <a:p>
            <a:pPr marL="0" indent="0">
              <a:buNone/>
            </a:pPr>
            <a:r>
              <a:rPr lang="en-US" u="sng" dirty="0"/>
              <a:t>Too little feedback </a:t>
            </a:r>
            <a:r>
              <a:rPr lang="en-US" dirty="0"/>
              <a:t>= </a:t>
            </a:r>
          </a:p>
          <a:p>
            <a:pPr marL="0" indent="0">
              <a:buNone/>
            </a:pPr>
            <a:r>
              <a:rPr lang="en-US" dirty="0"/>
              <a:t>Makes it very difficult for students </a:t>
            </a:r>
          </a:p>
          <a:p>
            <a:pPr marL="0" indent="0">
              <a:buNone/>
            </a:pPr>
            <a:r>
              <a:rPr lang="en-US" dirty="0"/>
              <a:t>to improve (and not make the </a:t>
            </a:r>
          </a:p>
          <a:p>
            <a:pPr marL="0" indent="0">
              <a:buNone/>
            </a:pPr>
            <a:r>
              <a:rPr lang="en-US" dirty="0"/>
              <a:t>Same mistakes again.)</a:t>
            </a:r>
          </a:p>
        </p:txBody>
      </p:sp>
      <p:pic>
        <p:nvPicPr>
          <p:cNvPr id="4" name="Content Placeholder 8">
            <a:extLst>
              <a:ext uri="{FF2B5EF4-FFF2-40B4-BE49-F238E27FC236}">
                <a16:creationId xmlns:a16="http://schemas.microsoft.com/office/drawing/2014/main" id="{4101C7E0-4C17-FD91-CD89-7A6B6DA56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072817"/>
            <a:ext cx="3336925" cy="1828379"/>
          </a:xfrm>
          <a:prstGeom prst="rect">
            <a:avLst/>
          </a:prstGeom>
        </p:spPr>
      </p:pic>
      <p:sp>
        <p:nvSpPr>
          <p:cNvPr id="5" name="&quot;Not Allowed&quot; Symbol 4">
            <a:extLst>
              <a:ext uri="{FF2B5EF4-FFF2-40B4-BE49-F238E27FC236}">
                <a16:creationId xmlns:a16="http://schemas.microsoft.com/office/drawing/2014/main" id="{72B0C601-336E-7F3C-EFFE-6ACB66F84F01}"/>
              </a:ext>
            </a:extLst>
          </p:cNvPr>
          <p:cNvSpPr/>
          <p:nvPr/>
        </p:nvSpPr>
        <p:spPr>
          <a:xfrm>
            <a:off x="5845174" y="2484763"/>
            <a:ext cx="3838575" cy="3102483"/>
          </a:xfrm>
          <a:prstGeom prst="noSmoking">
            <a:avLst>
              <a:gd name="adj" fmla="val 130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15013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E8B-2BEE-094F-0D7C-A5A1710A2B5A}"/>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FD35B8DD-2116-77E2-7D6C-C87CFD020856}"/>
              </a:ext>
            </a:extLst>
          </p:cNvPr>
          <p:cNvSpPr>
            <a:spLocks noGrp="1"/>
          </p:cNvSpPr>
          <p:nvPr>
            <p:ph idx="1"/>
          </p:nvPr>
        </p:nvSpPr>
        <p:spPr>
          <a:xfrm>
            <a:off x="2231136" y="2638044"/>
            <a:ext cx="5588889" cy="3101983"/>
          </a:xfrm>
        </p:spPr>
        <p:txBody>
          <a:bodyPr/>
          <a:lstStyle/>
          <a:p>
            <a:pPr marL="0" indent="0">
              <a:buNone/>
            </a:pPr>
            <a:r>
              <a:rPr lang="en-US" sz="2400" b="1" dirty="0">
                <a:solidFill>
                  <a:schemeClr val="tx1"/>
                </a:solidFill>
              </a:rPr>
              <a:t>3.  Quantity Matters</a:t>
            </a:r>
            <a:endParaRPr lang="en-US" sz="2400" dirty="0"/>
          </a:p>
          <a:p>
            <a:pPr marL="0" indent="0">
              <a:buNone/>
            </a:pPr>
            <a:r>
              <a:rPr lang="en-US" u="sng" dirty="0"/>
              <a:t>Too much feedback </a:t>
            </a:r>
            <a:r>
              <a:rPr lang="en-US" dirty="0"/>
              <a:t>= </a:t>
            </a:r>
          </a:p>
          <a:p>
            <a:r>
              <a:rPr lang="en-US" dirty="0"/>
              <a:t>The volume of marks/comments can overwhelm students (especially now).</a:t>
            </a:r>
          </a:p>
          <a:p>
            <a:pPr marL="0" indent="0">
              <a:buNone/>
            </a:pPr>
            <a:endParaRPr lang="en-US" dirty="0"/>
          </a:p>
        </p:txBody>
      </p:sp>
      <p:pic>
        <p:nvPicPr>
          <p:cNvPr id="4" name="Picture 2" descr="E:\AANAPISI (desktop)\Pics for AANAPISI\red pen.jpg">
            <a:extLst>
              <a:ext uri="{FF2B5EF4-FFF2-40B4-BE49-F238E27FC236}">
                <a16:creationId xmlns:a16="http://schemas.microsoft.com/office/drawing/2014/main" id="{2A75BD5D-B5E1-7777-2076-4472ACC537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025" y="2780918"/>
            <a:ext cx="2192564" cy="276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9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E8B-2BEE-094F-0D7C-A5A1710A2B5A}"/>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FD35B8DD-2116-77E2-7D6C-C87CFD020856}"/>
              </a:ext>
            </a:extLst>
          </p:cNvPr>
          <p:cNvSpPr>
            <a:spLocks noGrp="1"/>
          </p:cNvSpPr>
          <p:nvPr>
            <p:ph idx="1"/>
          </p:nvPr>
        </p:nvSpPr>
        <p:spPr>
          <a:xfrm>
            <a:off x="2231136" y="2638044"/>
            <a:ext cx="5588889" cy="3101983"/>
          </a:xfrm>
        </p:spPr>
        <p:txBody>
          <a:bodyPr/>
          <a:lstStyle/>
          <a:p>
            <a:pPr marL="0" indent="0">
              <a:buNone/>
            </a:pPr>
            <a:r>
              <a:rPr lang="en-US" sz="2400" b="1" dirty="0">
                <a:solidFill>
                  <a:schemeClr val="tx1"/>
                </a:solidFill>
              </a:rPr>
              <a:t>3.  Quantity Matters</a:t>
            </a:r>
            <a:endParaRPr lang="en-US" sz="2400" dirty="0"/>
          </a:p>
          <a:p>
            <a:pPr marL="0" indent="0">
              <a:buNone/>
            </a:pPr>
            <a:r>
              <a:rPr lang="en-US" u="sng" dirty="0"/>
              <a:t>Too much feedback </a:t>
            </a:r>
            <a:r>
              <a:rPr lang="en-US" dirty="0"/>
              <a:t>= </a:t>
            </a:r>
          </a:p>
          <a:p>
            <a:r>
              <a:rPr lang="en-US" dirty="0"/>
              <a:t>The volume of marks/comments can overwhelm students (especially now).</a:t>
            </a:r>
          </a:p>
          <a:p>
            <a:r>
              <a:rPr lang="en-US" dirty="0"/>
              <a:t>Students are not given the opportunity to find and correct errors themselves.</a:t>
            </a:r>
          </a:p>
          <a:p>
            <a:pPr marL="0" indent="0">
              <a:buNone/>
            </a:pPr>
            <a:endParaRPr lang="en-US" dirty="0"/>
          </a:p>
        </p:txBody>
      </p:sp>
      <p:pic>
        <p:nvPicPr>
          <p:cNvPr id="4" name="Picture 2" descr="E:\AANAPISI (desktop)\Pics for AANAPISI\red pen.jpg">
            <a:extLst>
              <a:ext uri="{FF2B5EF4-FFF2-40B4-BE49-F238E27FC236}">
                <a16:creationId xmlns:a16="http://schemas.microsoft.com/office/drawing/2014/main" id="{2A75BD5D-B5E1-7777-2076-4472ACC537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025" y="2780918"/>
            <a:ext cx="2192564" cy="276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2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E8B-2BEE-094F-0D7C-A5A1710A2B5A}"/>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FD35B8DD-2116-77E2-7D6C-C87CFD020856}"/>
              </a:ext>
            </a:extLst>
          </p:cNvPr>
          <p:cNvSpPr>
            <a:spLocks noGrp="1"/>
          </p:cNvSpPr>
          <p:nvPr>
            <p:ph idx="1"/>
          </p:nvPr>
        </p:nvSpPr>
        <p:spPr>
          <a:xfrm>
            <a:off x="2231136" y="2638044"/>
            <a:ext cx="5588889" cy="3101983"/>
          </a:xfrm>
        </p:spPr>
        <p:txBody>
          <a:bodyPr/>
          <a:lstStyle/>
          <a:p>
            <a:pPr marL="0" indent="0">
              <a:buNone/>
            </a:pPr>
            <a:r>
              <a:rPr lang="en-US" sz="2400" b="1" dirty="0">
                <a:solidFill>
                  <a:schemeClr val="tx1"/>
                </a:solidFill>
              </a:rPr>
              <a:t>3.  Quantity Matters</a:t>
            </a:r>
            <a:endParaRPr lang="en-US" sz="2400" dirty="0"/>
          </a:p>
          <a:p>
            <a:pPr marL="0" indent="0">
              <a:buNone/>
            </a:pPr>
            <a:r>
              <a:rPr lang="en-US" u="sng" dirty="0"/>
              <a:t>Too much feedback </a:t>
            </a:r>
            <a:r>
              <a:rPr lang="en-US" dirty="0"/>
              <a:t>= </a:t>
            </a:r>
          </a:p>
          <a:p>
            <a:r>
              <a:rPr lang="en-US" dirty="0"/>
              <a:t>The volume of marks/comments can overwhelm students (especially now).</a:t>
            </a:r>
          </a:p>
          <a:p>
            <a:r>
              <a:rPr lang="en-US" dirty="0"/>
              <a:t>Students are not given the opportunity to find and correct errors themselves.</a:t>
            </a:r>
          </a:p>
          <a:p>
            <a:r>
              <a:rPr lang="en-US" dirty="0"/>
              <a:t>Instructors may burn-out, or sacrifice future assessments. </a:t>
            </a:r>
          </a:p>
          <a:p>
            <a:pPr marL="0" indent="0">
              <a:buNone/>
            </a:pPr>
            <a:endParaRPr lang="en-US" dirty="0"/>
          </a:p>
        </p:txBody>
      </p:sp>
      <p:pic>
        <p:nvPicPr>
          <p:cNvPr id="4" name="Picture 2" descr="E:\AANAPISI (desktop)\Pics for AANAPISI\red pen.jpg">
            <a:extLst>
              <a:ext uri="{FF2B5EF4-FFF2-40B4-BE49-F238E27FC236}">
                <a16:creationId xmlns:a16="http://schemas.microsoft.com/office/drawing/2014/main" id="{2A75BD5D-B5E1-7777-2076-4472ACC537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0025" y="2780918"/>
            <a:ext cx="2192564" cy="2762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5ACC2-FE41-6672-89A6-90AC02D95575}"/>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CCBE8842-A431-B000-32B9-2767B39295DB}"/>
              </a:ext>
            </a:extLst>
          </p:cNvPr>
          <p:cNvSpPr>
            <a:spLocks noGrp="1"/>
          </p:cNvSpPr>
          <p:nvPr>
            <p:ph idx="1"/>
          </p:nvPr>
        </p:nvSpPr>
        <p:spPr/>
        <p:txBody>
          <a:bodyPr>
            <a:normAutofit fontScale="92500" lnSpcReduction="20000"/>
          </a:bodyPr>
          <a:lstStyle/>
          <a:p>
            <a:pPr>
              <a:buNone/>
            </a:pPr>
            <a:r>
              <a:rPr lang="en-US" sz="2800" dirty="0"/>
              <a:t> 	</a:t>
            </a:r>
            <a:r>
              <a:rPr lang="en-US" sz="2800" b="1" dirty="0"/>
              <a:t>4. Mark Patterns</a:t>
            </a:r>
          </a:p>
          <a:p>
            <a:pPr>
              <a:buNone/>
            </a:pPr>
            <a:r>
              <a:rPr lang="en-US" dirty="0"/>
              <a:t>	</a:t>
            </a:r>
            <a:r>
              <a:rPr lang="en-US" sz="2200" dirty="0"/>
              <a:t>Students often repeat; errors or weaknesses throughout an assignment.  	</a:t>
            </a:r>
          </a:p>
          <a:p>
            <a:pPr lvl="1"/>
            <a:r>
              <a:rPr lang="en-US" sz="2100" dirty="0"/>
              <a:t>Whenever possible; identify these patterns for the student.</a:t>
            </a:r>
          </a:p>
          <a:p>
            <a:pPr lvl="1">
              <a:buNone/>
            </a:pPr>
            <a:endParaRPr lang="en-US" sz="2100" dirty="0"/>
          </a:p>
          <a:p>
            <a:pPr lvl="1"/>
            <a:r>
              <a:rPr lang="en-US" sz="2100" dirty="0"/>
              <a:t> Focus on the errors or weaknesses; that </a:t>
            </a:r>
            <a:r>
              <a:rPr lang="en-US" sz="2100" u="sng" dirty="0">
                <a:solidFill>
                  <a:srgbClr val="C00000"/>
                </a:solidFill>
              </a:rPr>
              <a:t>most undermine the clarity and readability of the piece.</a:t>
            </a:r>
          </a:p>
          <a:p>
            <a:pPr marL="365760" lvl="1" indent="0">
              <a:buNone/>
            </a:pPr>
            <a:endParaRPr lang="en-US" sz="1600" dirty="0">
              <a:solidFill>
                <a:schemeClr val="accent5">
                  <a:lumMod val="75000"/>
                </a:schemeClr>
              </a:solidFill>
            </a:endParaRPr>
          </a:p>
          <a:p>
            <a:pPr marL="365760" lvl="1" indent="0">
              <a:buNone/>
            </a:pPr>
            <a:r>
              <a:rPr lang="en-US" sz="1600" dirty="0">
                <a:solidFill>
                  <a:schemeClr val="accent5">
                    <a:lumMod val="75000"/>
                  </a:schemeClr>
                </a:solidFill>
              </a:rPr>
              <a:t>				</a:t>
            </a:r>
            <a:r>
              <a:rPr lang="en-US" sz="1600" dirty="0"/>
              <a:t>(What is the pattern of error in this slide?)</a:t>
            </a:r>
          </a:p>
          <a:p>
            <a:pPr marL="0" indent="0">
              <a:buNone/>
            </a:pPr>
            <a:endParaRPr lang="en-US" dirty="0"/>
          </a:p>
        </p:txBody>
      </p:sp>
    </p:spTree>
    <p:extLst>
      <p:ext uri="{BB962C8B-B14F-4D97-AF65-F5344CB8AC3E}">
        <p14:creationId xmlns:p14="http://schemas.microsoft.com/office/powerpoint/2010/main" val="2042308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9662-2AC3-ABAF-CA93-5E4DD0657904}"/>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21D6359E-FC15-124D-51A5-8A9DD3981BBA}"/>
              </a:ext>
            </a:extLst>
          </p:cNvPr>
          <p:cNvSpPr>
            <a:spLocks noGrp="1"/>
          </p:cNvSpPr>
          <p:nvPr>
            <p:ph idx="1"/>
          </p:nvPr>
        </p:nvSpPr>
        <p:spPr>
          <a:xfrm>
            <a:off x="2231136" y="2638044"/>
            <a:ext cx="7729728" cy="3834474"/>
          </a:xfrm>
        </p:spPr>
        <p:txBody>
          <a:bodyPr>
            <a:normAutofit/>
          </a:bodyPr>
          <a:lstStyle/>
          <a:p>
            <a:pPr marL="0" indent="0">
              <a:buNone/>
            </a:pPr>
            <a:r>
              <a:rPr lang="en-US" sz="2400" dirty="0"/>
              <a:t> </a:t>
            </a:r>
            <a:r>
              <a:rPr lang="en-US" sz="2400" b="1" dirty="0"/>
              <a:t>5. Actionable + Specific</a:t>
            </a:r>
          </a:p>
          <a:p>
            <a:pPr marL="0" indent="0">
              <a:buNone/>
            </a:pPr>
            <a:r>
              <a:rPr lang="en-US" dirty="0"/>
              <a:t>Consider these common feedback phrases: </a:t>
            </a:r>
          </a:p>
          <a:p>
            <a:pPr marL="0" indent="0">
              <a:buNone/>
            </a:pPr>
            <a:r>
              <a:rPr lang="en-US" i="1" dirty="0">
                <a:solidFill>
                  <a:srgbClr val="0070C0"/>
                </a:solidFill>
              </a:rPr>
              <a:t>“Good work!”</a:t>
            </a:r>
          </a:p>
          <a:p>
            <a:pPr marL="0" indent="0">
              <a:buNone/>
            </a:pPr>
            <a:r>
              <a:rPr lang="en-US" i="1" dirty="0">
                <a:solidFill>
                  <a:srgbClr val="0070C0"/>
                </a:solidFill>
              </a:rPr>
              <a:t>“This is a weak paper.”</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477620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39662-2AC3-ABAF-CA93-5E4DD0657904}"/>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21D6359E-FC15-124D-51A5-8A9DD3981BBA}"/>
              </a:ext>
            </a:extLst>
          </p:cNvPr>
          <p:cNvSpPr>
            <a:spLocks noGrp="1"/>
          </p:cNvSpPr>
          <p:nvPr>
            <p:ph idx="1"/>
          </p:nvPr>
        </p:nvSpPr>
        <p:spPr>
          <a:xfrm>
            <a:off x="2231136" y="2638044"/>
            <a:ext cx="7729728" cy="3834474"/>
          </a:xfrm>
        </p:spPr>
        <p:txBody>
          <a:bodyPr>
            <a:normAutofit/>
          </a:bodyPr>
          <a:lstStyle/>
          <a:p>
            <a:pPr marL="0" indent="0">
              <a:buNone/>
            </a:pPr>
            <a:r>
              <a:rPr lang="en-US" sz="2400" dirty="0"/>
              <a:t> </a:t>
            </a:r>
            <a:r>
              <a:rPr lang="en-US" sz="2400" b="1" dirty="0"/>
              <a:t>5. Actionable + Specific</a:t>
            </a:r>
          </a:p>
          <a:p>
            <a:pPr marL="0" indent="0">
              <a:buNone/>
            </a:pPr>
            <a:r>
              <a:rPr lang="en-US" dirty="0"/>
              <a:t>Consider these common feedback phrases: </a:t>
            </a:r>
          </a:p>
          <a:p>
            <a:pPr marL="0" indent="0">
              <a:buNone/>
            </a:pPr>
            <a:r>
              <a:rPr lang="en-US" i="1" dirty="0">
                <a:solidFill>
                  <a:srgbClr val="0070C0"/>
                </a:solidFill>
              </a:rPr>
              <a:t>“Good work!”</a:t>
            </a:r>
          </a:p>
          <a:p>
            <a:pPr marL="0" indent="0">
              <a:buNone/>
            </a:pPr>
            <a:r>
              <a:rPr lang="en-US" i="1" dirty="0">
                <a:solidFill>
                  <a:srgbClr val="0070C0"/>
                </a:solidFill>
              </a:rPr>
              <a:t>“This is a weak paper.”</a:t>
            </a:r>
          </a:p>
          <a:p>
            <a:pPr marL="0" indent="0">
              <a:buNone/>
            </a:pPr>
            <a:endParaRPr lang="en-US" dirty="0"/>
          </a:p>
          <a:p>
            <a:pPr marL="0" indent="0">
              <a:buNone/>
            </a:pPr>
            <a:r>
              <a:rPr lang="en-US" dirty="0"/>
              <a:t>				These are not actionable, or specific.	</a:t>
            </a:r>
          </a:p>
          <a:p>
            <a:pPr marL="0" indent="0">
              <a:buNone/>
            </a:pPr>
            <a:r>
              <a:rPr lang="en-US" dirty="0"/>
              <a:t>				These are value judgements.</a:t>
            </a:r>
          </a:p>
          <a:p>
            <a:pPr marL="0" indent="0">
              <a:buNone/>
            </a:pPr>
            <a:r>
              <a:rPr lang="en-US" dirty="0"/>
              <a:t>				What, exactly, is “good”?  What, exactly, is 				“weak”?</a:t>
            </a:r>
          </a:p>
        </p:txBody>
      </p:sp>
      <p:sp>
        <p:nvSpPr>
          <p:cNvPr id="4" name="Arrow: Bent-Up 3">
            <a:extLst>
              <a:ext uri="{FF2B5EF4-FFF2-40B4-BE49-F238E27FC236}">
                <a16:creationId xmlns:a16="http://schemas.microsoft.com/office/drawing/2014/main" id="{FF5646AA-B49D-84EA-DD87-D89ECA8DA014}"/>
              </a:ext>
            </a:extLst>
          </p:cNvPr>
          <p:cNvSpPr/>
          <p:nvPr/>
        </p:nvSpPr>
        <p:spPr>
          <a:xfrm rot="5400000">
            <a:off x="4000117" y="3923921"/>
            <a:ext cx="990983" cy="2305430"/>
          </a:xfrm>
          <a:prstGeom prst="bentUpArrow">
            <a:avLst>
              <a:gd name="adj1" fmla="val 8974"/>
              <a:gd name="adj2" fmla="val 24505"/>
              <a:gd name="adj3" fmla="val 35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74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45FA-5DEA-2071-DD24-4DB5E6336156}"/>
              </a:ext>
            </a:extLst>
          </p:cNvPr>
          <p:cNvSpPr>
            <a:spLocks noGrp="1"/>
          </p:cNvSpPr>
          <p:nvPr>
            <p:ph type="title"/>
          </p:nvPr>
        </p:nvSpPr>
        <p:spPr/>
        <p:txBody>
          <a:bodyPr/>
          <a:lstStyle/>
          <a:p>
            <a:r>
              <a:rPr lang="en-US" dirty="0"/>
              <a:t>We’ve made it through the last 3 years!</a:t>
            </a:r>
          </a:p>
        </p:txBody>
      </p:sp>
      <p:pic>
        <p:nvPicPr>
          <p:cNvPr id="3074" name="Picture 2" descr="Confetti Celebrate Sticker by LoveCrafts for iOS &amp; Android | GIPHY">
            <a:extLst>
              <a:ext uri="{FF2B5EF4-FFF2-40B4-BE49-F238E27FC236}">
                <a16:creationId xmlns:a16="http://schemas.microsoft.com/office/drawing/2014/main" id="{AFB6587F-6D96-F208-8340-A85A46068F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4751" y="2638425"/>
            <a:ext cx="4600574"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44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95C7-C52B-7822-EE89-F24A7E21D341}"/>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66577F6C-BD21-F41D-E06C-6A0D3186B34B}"/>
              </a:ext>
            </a:extLst>
          </p:cNvPr>
          <p:cNvSpPr>
            <a:spLocks noGrp="1"/>
          </p:cNvSpPr>
          <p:nvPr>
            <p:ph idx="1"/>
          </p:nvPr>
        </p:nvSpPr>
        <p:spPr>
          <a:xfrm>
            <a:off x="2231136" y="2638044"/>
            <a:ext cx="7729728" cy="3343656"/>
          </a:xfrm>
        </p:spPr>
        <p:txBody>
          <a:bodyPr>
            <a:normAutofit/>
          </a:bodyPr>
          <a:lstStyle/>
          <a:p>
            <a:pPr marL="0" indent="0">
              <a:buNone/>
            </a:pPr>
            <a:r>
              <a:rPr lang="en-US" sz="2400" dirty="0"/>
              <a:t> </a:t>
            </a:r>
            <a:r>
              <a:rPr lang="en-US" sz="2400" b="1" dirty="0"/>
              <a:t>5. Actionable + Specific</a:t>
            </a:r>
          </a:p>
          <a:p>
            <a:pPr>
              <a:buNone/>
            </a:pPr>
            <a:r>
              <a:rPr lang="en-US" spc="15" dirty="0">
                <a:solidFill>
                  <a:srgbClr val="000000"/>
                </a:solidFill>
                <a:latin typeface="Times New Roman" panose="02020603050405020304" pitchFamily="18" charset="0"/>
                <a:ea typeface="Calibri" panose="020F0502020204030204" pitchFamily="34" charset="0"/>
              </a:rPr>
              <a:t>If you favor phrases like these, consider adding</a:t>
            </a:r>
            <a:r>
              <a:rPr lang="en-US" sz="1800" spc="15" dirty="0">
                <a:solidFill>
                  <a:srgbClr val="000000"/>
                </a:solidFill>
                <a:effectLst/>
                <a:latin typeface="Times New Roman" panose="02020603050405020304" pitchFamily="18" charset="0"/>
                <a:ea typeface="Calibri" panose="020F0502020204030204" pitchFamily="34" charset="0"/>
              </a:rPr>
              <a:t> a colon after each statement of value.</a:t>
            </a:r>
          </a:p>
          <a:p>
            <a:pPr lvl="2"/>
            <a:r>
              <a:rPr lang="en-US" sz="1800" i="1" spc="15" dirty="0">
                <a:solidFill>
                  <a:srgbClr val="0070C0"/>
                </a:solidFill>
                <a:effectLst/>
                <a:latin typeface="+mj-lt"/>
                <a:ea typeface="Times New Roman" panose="02020603050405020304" pitchFamily="18" charset="0"/>
              </a:rPr>
              <a:t>"Good work: Your sentence construction is more strategic in this paper than in the last one, which has yielded more meaningful prose.“</a:t>
            </a:r>
            <a:endParaRPr lang="en-US" sz="1800" i="1" spc="15" dirty="0">
              <a:solidFill>
                <a:srgbClr val="0070C0"/>
              </a:solidFill>
              <a:latin typeface="+mj-l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340429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95C7-C52B-7822-EE89-F24A7E21D341}"/>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66577F6C-BD21-F41D-E06C-6A0D3186B34B}"/>
              </a:ext>
            </a:extLst>
          </p:cNvPr>
          <p:cNvSpPr>
            <a:spLocks noGrp="1"/>
          </p:cNvSpPr>
          <p:nvPr>
            <p:ph idx="1"/>
          </p:nvPr>
        </p:nvSpPr>
        <p:spPr>
          <a:xfrm>
            <a:off x="2231136" y="2638044"/>
            <a:ext cx="7729728" cy="3343656"/>
          </a:xfrm>
        </p:spPr>
        <p:txBody>
          <a:bodyPr>
            <a:normAutofit/>
          </a:bodyPr>
          <a:lstStyle/>
          <a:p>
            <a:pPr marL="0" indent="0">
              <a:buNone/>
            </a:pPr>
            <a:r>
              <a:rPr lang="en-US" sz="2400" dirty="0"/>
              <a:t> </a:t>
            </a:r>
            <a:r>
              <a:rPr lang="en-US" sz="2400" b="1" dirty="0"/>
              <a:t>5. Actionable + Specific</a:t>
            </a:r>
          </a:p>
          <a:p>
            <a:pPr>
              <a:buNone/>
            </a:pPr>
            <a:r>
              <a:rPr lang="en-US" spc="15" dirty="0">
                <a:solidFill>
                  <a:srgbClr val="000000"/>
                </a:solidFill>
                <a:latin typeface="Times New Roman" panose="02020603050405020304" pitchFamily="18" charset="0"/>
                <a:ea typeface="Calibri" panose="020F0502020204030204" pitchFamily="34" charset="0"/>
              </a:rPr>
              <a:t>If you favor phrases like these, consider adding</a:t>
            </a:r>
            <a:r>
              <a:rPr lang="en-US" sz="1800" spc="15" dirty="0">
                <a:solidFill>
                  <a:srgbClr val="000000"/>
                </a:solidFill>
                <a:effectLst/>
                <a:latin typeface="Times New Roman" panose="02020603050405020304" pitchFamily="18" charset="0"/>
                <a:ea typeface="Calibri" panose="020F0502020204030204" pitchFamily="34" charset="0"/>
              </a:rPr>
              <a:t> a colon after each statement of value.</a:t>
            </a:r>
          </a:p>
          <a:p>
            <a:pPr lvl="2"/>
            <a:r>
              <a:rPr lang="en-US" sz="1800" i="1" spc="15" dirty="0">
                <a:solidFill>
                  <a:srgbClr val="0070C0"/>
                </a:solidFill>
                <a:effectLst/>
                <a:latin typeface="+mj-lt"/>
                <a:ea typeface="Times New Roman" panose="02020603050405020304" pitchFamily="18" charset="0"/>
              </a:rPr>
              <a:t>"Good work:  Your sentence construction is more strategic in this paper than in the last one, which has yielded more meaningful prose</a:t>
            </a:r>
            <a:r>
              <a:rPr lang="en-US" sz="1800" i="1" spc="15" dirty="0">
                <a:solidFill>
                  <a:srgbClr val="0070C0"/>
                </a:solidFill>
                <a:latin typeface="+mj-lt"/>
                <a:ea typeface="Times New Roman" panose="02020603050405020304" pitchFamily="18" charset="0"/>
              </a:rPr>
              <a:t>.”</a:t>
            </a:r>
          </a:p>
          <a:p>
            <a:pPr lvl="2"/>
            <a:r>
              <a:rPr lang="en-US" sz="1800" i="1" spc="15" dirty="0">
                <a:solidFill>
                  <a:srgbClr val="0070C0"/>
                </a:solidFill>
                <a:effectLst/>
                <a:ea typeface="Times New Roman" panose="02020603050405020304" pitchFamily="18" charset="0"/>
              </a:rPr>
              <a:t>"This is a weak paper:  </a:t>
            </a:r>
            <a:r>
              <a:rPr lang="en-US" sz="1800" i="1" spc="15" dirty="0">
                <a:solidFill>
                  <a:srgbClr val="0070C0"/>
                </a:solidFill>
                <a:ea typeface="Times New Roman" panose="02020603050405020304" pitchFamily="18" charset="0"/>
              </a:rPr>
              <a:t>Y</a:t>
            </a:r>
            <a:r>
              <a:rPr lang="en-US" sz="1800" i="1" spc="15" dirty="0">
                <a:solidFill>
                  <a:srgbClr val="0070C0"/>
                </a:solidFill>
                <a:effectLst/>
                <a:ea typeface="Times New Roman" panose="02020603050405020304" pitchFamily="18" charset="0"/>
              </a:rPr>
              <a:t>our thesis only addresses the prompt superficially</a:t>
            </a:r>
            <a:r>
              <a:rPr lang="en-US" sz="1800" i="1" spc="15" dirty="0">
                <a:solidFill>
                  <a:srgbClr val="0070C0"/>
                </a:solidFill>
                <a:ea typeface="Times New Roman" panose="02020603050405020304" pitchFamily="18" charset="0"/>
              </a:rPr>
              <a:t>, and i</a:t>
            </a:r>
            <a:r>
              <a:rPr lang="en-US" sz="1800" i="1" spc="15" dirty="0">
                <a:solidFill>
                  <a:srgbClr val="0070C0"/>
                </a:solidFill>
                <a:effectLst/>
                <a:ea typeface="Times New Roman" panose="02020603050405020304" pitchFamily="18" charset="0"/>
              </a:rPr>
              <a:t>n the second paragraph you propose a different thesis</a:t>
            </a:r>
            <a:r>
              <a:rPr lang="en-US" sz="1800" i="1" spc="15" dirty="0">
                <a:solidFill>
                  <a:srgbClr val="0070C0"/>
                </a:solidFill>
                <a:ea typeface="Times New Roman" panose="02020603050405020304" pitchFamily="18" charset="0"/>
              </a:rPr>
              <a:t>; following this, </a:t>
            </a:r>
            <a:r>
              <a:rPr lang="en-US" sz="1800" i="1" spc="15" dirty="0">
                <a:solidFill>
                  <a:srgbClr val="0070C0"/>
                </a:solidFill>
                <a:effectLst/>
                <a:ea typeface="Times New Roman" panose="02020603050405020304" pitchFamily="18" charset="0"/>
              </a:rPr>
              <a:t>you do not offer any evidence to support your claims, just beliefs."</a:t>
            </a:r>
            <a:endParaRPr lang="en-US" sz="1800" i="1" dirty="0">
              <a:solidFill>
                <a:srgbClr val="0070C0"/>
              </a:solidFill>
              <a:effectLst/>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3291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0884-0202-1103-D221-55DCD106E174}"/>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87C29BCE-46C0-453E-98D9-71F8F1247F5F}"/>
              </a:ext>
            </a:extLst>
          </p:cNvPr>
          <p:cNvSpPr>
            <a:spLocks noGrp="1"/>
          </p:cNvSpPr>
          <p:nvPr>
            <p:ph idx="1"/>
          </p:nvPr>
        </p:nvSpPr>
        <p:spPr/>
        <p:txBody>
          <a:bodyPr/>
          <a:lstStyle/>
          <a:p>
            <a:pPr marL="0" indent="0">
              <a:buNone/>
            </a:pPr>
            <a:r>
              <a:rPr lang="en-US" sz="2400" dirty="0"/>
              <a:t> </a:t>
            </a:r>
            <a:r>
              <a:rPr lang="en-US" sz="2400" b="1" dirty="0"/>
              <a:t>5. Actionable + Specific</a:t>
            </a:r>
          </a:p>
          <a:p>
            <a:pPr marL="0" indent="0">
              <a:buNone/>
            </a:pPr>
            <a:endParaRPr lang="en-US" dirty="0"/>
          </a:p>
          <a:p>
            <a:pPr marL="0" indent="0">
              <a:buNone/>
            </a:pPr>
            <a:r>
              <a:rPr lang="en-US" dirty="0"/>
              <a:t>Consider familiarizing yourself with the </a:t>
            </a:r>
            <a:r>
              <a:rPr lang="en-US" dirty="0">
                <a:hlinkClick r:id="rId2"/>
              </a:rPr>
              <a:t>Top 20 Errors in Undergraduate Writing</a:t>
            </a:r>
            <a:endParaRPr lang="en-US" dirty="0"/>
          </a:p>
          <a:p>
            <a:pPr marL="0" indent="0">
              <a:buNone/>
            </a:pPr>
            <a:endParaRPr lang="en-US" dirty="0"/>
          </a:p>
          <a:p>
            <a:pPr marL="0" indent="0">
              <a:buNone/>
            </a:pPr>
            <a:endParaRPr lang="en-US" dirty="0"/>
          </a:p>
          <a:p>
            <a:pPr marL="0" indent="0">
              <a:buNone/>
            </a:pPr>
            <a:r>
              <a:rPr lang="en-US" dirty="0"/>
              <a:t>This helps us avoid comments like “awkward” that are not actionable or specific, and usually just exist to substantiate a grade.</a:t>
            </a:r>
          </a:p>
        </p:txBody>
      </p:sp>
      <p:sp>
        <p:nvSpPr>
          <p:cNvPr id="4" name="Arrow: Down 3">
            <a:extLst>
              <a:ext uri="{FF2B5EF4-FFF2-40B4-BE49-F238E27FC236}">
                <a16:creationId xmlns:a16="http://schemas.microsoft.com/office/drawing/2014/main" id="{6961A7A5-1710-5140-98E9-A6FE0596E1CF}"/>
              </a:ext>
            </a:extLst>
          </p:cNvPr>
          <p:cNvSpPr/>
          <p:nvPr/>
        </p:nvSpPr>
        <p:spPr>
          <a:xfrm>
            <a:off x="5829300" y="4029075"/>
            <a:ext cx="533400" cy="675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170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0884-0202-1103-D221-55DCD106E174}"/>
              </a:ext>
            </a:extLst>
          </p:cNvPr>
          <p:cNvSpPr>
            <a:spLocks noGrp="1"/>
          </p:cNvSpPr>
          <p:nvPr>
            <p:ph type="title"/>
          </p:nvPr>
        </p:nvSpPr>
        <p:spPr/>
        <p:txBody>
          <a:bodyPr/>
          <a:lstStyle/>
          <a:p>
            <a:r>
              <a:rPr lang="en-US" dirty="0"/>
              <a:t>The tenets of effective feedback</a:t>
            </a:r>
          </a:p>
        </p:txBody>
      </p:sp>
      <p:sp>
        <p:nvSpPr>
          <p:cNvPr id="3" name="Content Placeholder 2">
            <a:extLst>
              <a:ext uri="{FF2B5EF4-FFF2-40B4-BE49-F238E27FC236}">
                <a16:creationId xmlns:a16="http://schemas.microsoft.com/office/drawing/2014/main" id="{87C29BCE-46C0-453E-98D9-71F8F1247F5F}"/>
              </a:ext>
            </a:extLst>
          </p:cNvPr>
          <p:cNvSpPr>
            <a:spLocks noGrp="1"/>
          </p:cNvSpPr>
          <p:nvPr>
            <p:ph idx="1"/>
          </p:nvPr>
        </p:nvSpPr>
        <p:spPr/>
        <p:txBody>
          <a:bodyPr/>
          <a:lstStyle/>
          <a:p>
            <a:pPr marL="0" indent="0">
              <a:buNone/>
            </a:pPr>
            <a:r>
              <a:rPr lang="en-US" sz="2400" dirty="0"/>
              <a:t> </a:t>
            </a:r>
            <a:r>
              <a:rPr lang="en-US" sz="2400" b="1" dirty="0"/>
              <a:t>5. Actionable + Specific</a:t>
            </a:r>
          </a:p>
          <a:p>
            <a:pPr marL="0" indent="0">
              <a:buNone/>
            </a:pPr>
            <a:endParaRPr lang="en-US" dirty="0"/>
          </a:p>
          <a:p>
            <a:pPr marL="0" indent="0">
              <a:buNone/>
            </a:pPr>
            <a:r>
              <a:rPr lang="en-US" sz="1800" i="1" dirty="0"/>
              <a:t>“T</a:t>
            </a:r>
            <a:r>
              <a:rPr lang="en-US" sz="1800" i="1" spc="15" dirty="0">
                <a:solidFill>
                  <a:srgbClr val="000000"/>
                </a:solidFill>
                <a:effectLst/>
                <a:latin typeface="Times New Roman" panose="02020603050405020304" pitchFamily="18" charset="0"/>
                <a:ea typeface="Times New Roman" panose="02020603050405020304" pitchFamily="18" charset="0"/>
              </a:rPr>
              <a:t>he most ubiquitous form of evaluation, grading, is so much a part of the school landscape that we easily overlook its utter uselessness as actionable feedback. Grades are here to stay, no doubt—but that doesn't mean we should rely on them as a major source of feedback.”							- Grant Wiggins</a:t>
            </a:r>
            <a:endParaRPr lang="en-US" sz="1800" i="1"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80740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rrest\AppData\Local\Microsoft\Windows\Temporary Internet Files\Content.IE5\LMVRS6D2\MC900318880[1].wmf">
            <a:extLst>
              <a:ext uri="{FF2B5EF4-FFF2-40B4-BE49-F238E27FC236}">
                <a16:creationId xmlns:a16="http://schemas.microsoft.com/office/drawing/2014/main" id="{3D22709F-B060-C7DA-3B6C-1E0141312D5C}"/>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49016" y="2638044"/>
            <a:ext cx="3337562" cy="2552348"/>
          </a:xfrm>
          <a:prstGeom prst="rect">
            <a:avLst/>
          </a:prstGeom>
          <a:noFill/>
        </p:spPr>
      </p:pic>
      <p:sp>
        <p:nvSpPr>
          <p:cNvPr id="2" name="Title 1">
            <a:extLst>
              <a:ext uri="{FF2B5EF4-FFF2-40B4-BE49-F238E27FC236}">
                <a16:creationId xmlns:a16="http://schemas.microsoft.com/office/drawing/2014/main" id="{42C0CDB4-23E0-B773-9F30-47991A7164BA}"/>
              </a:ext>
            </a:extLst>
          </p:cNvPr>
          <p:cNvSpPr>
            <a:spLocks noGrp="1"/>
          </p:cNvSpPr>
          <p:nvPr>
            <p:ph type="title"/>
          </p:nvPr>
        </p:nvSpPr>
        <p:spPr/>
        <p:txBody>
          <a:bodyPr/>
          <a:lstStyle/>
          <a:p>
            <a:r>
              <a:rPr lang="en-US" dirty="0"/>
              <a:t>In a nutshell</a:t>
            </a:r>
          </a:p>
        </p:txBody>
      </p:sp>
      <p:sp>
        <p:nvSpPr>
          <p:cNvPr id="3" name="Content Placeholder 2">
            <a:extLst>
              <a:ext uri="{FF2B5EF4-FFF2-40B4-BE49-F238E27FC236}">
                <a16:creationId xmlns:a16="http://schemas.microsoft.com/office/drawing/2014/main" id="{6A7FD1C3-D97A-B2A5-DE9A-1B2D3E98D6F0}"/>
              </a:ext>
            </a:extLst>
          </p:cNvPr>
          <p:cNvSpPr>
            <a:spLocks noGrp="1"/>
          </p:cNvSpPr>
          <p:nvPr>
            <p:ph sz="half" idx="1"/>
          </p:nvPr>
        </p:nvSpPr>
        <p:spPr/>
        <p:txBody>
          <a:bodyPr/>
          <a:lstStyle/>
          <a:p>
            <a:pPr marL="0" indent="0">
              <a:buNone/>
            </a:pPr>
            <a:r>
              <a:rPr lang="en-US" sz="2000" b="1" dirty="0"/>
              <a:t>Balance:</a:t>
            </a:r>
          </a:p>
          <a:p>
            <a:pPr marL="0" indent="0">
              <a:buNone/>
            </a:pPr>
            <a:endParaRPr lang="en-US" sz="2000" b="1" dirty="0"/>
          </a:p>
          <a:p>
            <a:pPr algn="ctr">
              <a:buNone/>
            </a:pPr>
            <a:r>
              <a:rPr lang="en-US" dirty="0"/>
              <a:t>Strengths &amp; Weaknesses</a:t>
            </a:r>
          </a:p>
          <a:p>
            <a:pPr algn="ctr">
              <a:buNone/>
            </a:pPr>
            <a:r>
              <a:rPr lang="en-US" dirty="0"/>
              <a:t>Content &amp; Prose</a:t>
            </a:r>
          </a:p>
          <a:p>
            <a:pPr algn="ctr">
              <a:buNone/>
            </a:pPr>
            <a:r>
              <a:rPr lang="en-US" dirty="0"/>
              <a:t>	Enough feedback, but not too much</a:t>
            </a:r>
          </a:p>
        </p:txBody>
      </p:sp>
      <p:sp>
        <p:nvSpPr>
          <p:cNvPr id="4" name="Content Placeholder 3">
            <a:extLst>
              <a:ext uri="{FF2B5EF4-FFF2-40B4-BE49-F238E27FC236}">
                <a16:creationId xmlns:a16="http://schemas.microsoft.com/office/drawing/2014/main" id="{B93B6915-53DA-A2AE-3B40-C0BBDB3C9796}"/>
              </a:ext>
            </a:extLst>
          </p:cNvPr>
          <p:cNvSpPr>
            <a:spLocks noGrp="1"/>
          </p:cNvSpPr>
          <p:nvPr>
            <p:ph sz="half" idx="2"/>
          </p:nvPr>
        </p:nvSpPr>
        <p:spPr/>
        <p:txBody>
          <a:bodyPr/>
          <a:lstStyle/>
          <a:p>
            <a:pPr marL="0" indent="0">
              <a:buNone/>
            </a:pPr>
            <a:endParaRPr lang="en-US" dirty="0"/>
          </a:p>
        </p:txBody>
      </p:sp>
    </p:spTree>
    <p:extLst>
      <p:ext uri="{BB962C8B-B14F-4D97-AF65-F5344CB8AC3E}">
        <p14:creationId xmlns:p14="http://schemas.microsoft.com/office/powerpoint/2010/main" val="2559020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Forrest\AppData\Local\Microsoft\Windows\Temporary Internet Files\Content.IE5\LMVRS6D2\MC900318880[1].wmf">
            <a:extLst>
              <a:ext uri="{FF2B5EF4-FFF2-40B4-BE49-F238E27FC236}">
                <a16:creationId xmlns:a16="http://schemas.microsoft.com/office/drawing/2014/main" id="{3D22709F-B060-C7DA-3B6C-1E0141312D5C}"/>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049016" y="2638044"/>
            <a:ext cx="3337562" cy="2552348"/>
          </a:xfrm>
          <a:prstGeom prst="rect">
            <a:avLst/>
          </a:prstGeom>
          <a:noFill/>
        </p:spPr>
      </p:pic>
      <p:sp>
        <p:nvSpPr>
          <p:cNvPr id="2" name="Title 1">
            <a:extLst>
              <a:ext uri="{FF2B5EF4-FFF2-40B4-BE49-F238E27FC236}">
                <a16:creationId xmlns:a16="http://schemas.microsoft.com/office/drawing/2014/main" id="{42C0CDB4-23E0-B773-9F30-47991A7164BA}"/>
              </a:ext>
            </a:extLst>
          </p:cNvPr>
          <p:cNvSpPr>
            <a:spLocks noGrp="1"/>
          </p:cNvSpPr>
          <p:nvPr>
            <p:ph type="title"/>
          </p:nvPr>
        </p:nvSpPr>
        <p:spPr/>
        <p:txBody>
          <a:bodyPr/>
          <a:lstStyle/>
          <a:p>
            <a:r>
              <a:rPr lang="en-US" dirty="0"/>
              <a:t>In a nutshell</a:t>
            </a:r>
          </a:p>
        </p:txBody>
      </p:sp>
      <p:sp>
        <p:nvSpPr>
          <p:cNvPr id="3" name="Content Placeholder 2">
            <a:extLst>
              <a:ext uri="{FF2B5EF4-FFF2-40B4-BE49-F238E27FC236}">
                <a16:creationId xmlns:a16="http://schemas.microsoft.com/office/drawing/2014/main" id="{6A7FD1C3-D97A-B2A5-DE9A-1B2D3E98D6F0}"/>
              </a:ext>
            </a:extLst>
          </p:cNvPr>
          <p:cNvSpPr>
            <a:spLocks noGrp="1"/>
          </p:cNvSpPr>
          <p:nvPr>
            <p:ph sz="half" idx="1"/>
          </p:nvPr>
        </p:nvSpPr>
        <p:spPr/>
        <p:txBody>
          <a:bodyPr/>
          <a:lstStyle/>
          <a:p>
            <a:pPr marL="0" indent="0">
              <a:buNone/>
            </a:pPr>
            <a:r>
              <a:rPr lang="en-US" sz="2000" b="1" dirty="0"/>
              <a:t>Balance:</a:t>
            </a:r>
          </a:p>
          <a:p>
            <a:pPr marL="0" indent="0">
              <a:buNone/>
            </a:pPr>
            <a:endParaRPr lang="en-US" sz="2000" b="1" dirty="0"/>
          </a:p>
          <a:p>
            <a:pPr algn="ctr">
              <a:buNone/>
            </a:pPr>
            <a:r>
              <a:rPr lang="en-US" dirty="0"/>
              <a:t>Strengths &amp; Weaknesses</a:t>
            </a:r>
          </a:p>
          <a:p>
            <a:pPr algn="ctr">
              <a:buNone/>
            </a:pPr>
            <a:r>
              <a:rPr lang="en-US" dirty="0"/>
              <a:t>Content &amp; Prose</a:t>
            </a:r>
          </a:p>
          <a:p>
            <a:pPr algn="ctr">
              <a:buNone/>
            </a:pPr>
            <a:r>
              <a:rPr lang="en-US" dirty="0"/>
              <a:t>	Enough feedback, but not too much</a:t>
            </a:r>
          </a:p>
        </p:txBody>
      </p:sp>
      <p:sp>
        <p:nvSpPr>
          <p:cNvPr id="4" name="Content Placeholder 3">
            <a:extLst>
              <a:ext uri="{FF2B5EF4-FFF2-40B4-BE49-F238E27FC236}">
                <a16:creationId xmlns:a16="http://schemas.microsoft.com/office/drawing/2014/main" id="{B93B6915-53DA-A2AE-3B40-C0BBDB3C9796}"/>
              </a:ext>
            </a:extLst>
          </p:cNvPr>
          <p:cNvSpPr>
            <a:spLocks noGrp="1"/>
          </p:cNvSpPr>
          <p:nvPr>
            <p:ph sz="half" idx="2"/>
          </p:nvPr>
        </p:nvSpPr>
        <p:spPr/>
        <p:txBody>
          <a:bodyPr/>
          <a:lstStyle/>
          <a:p>
            <a:pPr marL="0" indent="0">
              <a:buNone/>
            </a:pPr>
            <a:r>
              <a:rPr lang="en-US" sz="2000" b="1" dirty="0"/>
              <a:t>Identify:</a:t>
            </a:r>
          </a:p>
          <a:p>
            <a:pPr marL="0" indent="0">
              <a:buNone/>
            </a:pPr>
            <a:r>
              <a:rPr lang="en-US" dirty="0"/>
              <a:t>Patterns of error, and/or what problem/s are doing the most damage.</a:t>
            </a:r>
          </a:p>
          <a:p>
            <a:pPr marL="0" indent="0">
              <a:buNone/>
            </a:pPr>
            <a:endParaRPr lang="en-US" dirty="0"/>
          </a:p>
          <a:p>
            <a:pPr marL="0" indent="0">
              <a:buNone/>
            </a:pPr>
            <a:r>
              <a:rPr lang="en-US" sz="2000" b="1" dirty="0">
                <a:solidFill>
                  <a:schemeClr val="tx1"/>
                </a:solidFill>
              </a:rPr>
              <a:t>Provide:</a:t>
            </a:r>
          </a:p>
          <a:p>
            <a:pPr marL="0" indent="0">
              <a:buNone/>
            </a:pPr>
            <a:r>
              <a:rPr lang="en-US" dirty="0"/>
              <a:t>Specific, actionable feedback.</a:t>
            </a:r>
          </a:p>
          <a:p>
            <a:pPr marL="0" indent="0">
              <a:buNone/>
            </a:pPr>
            <a:endParaRPr lang="en-US" dirty="0"/>
          </a:p>
        </p:txBody>
      </p:sp>
    </p:spTree>
    <p:extLst>
      <p:ext uri="{BB962C8B-B14F-4D97-AF65-F5344CB8AC3E}">
        <p14:creationId xmlns:p14="http://schemas.microsoft.com/office/powerpoint/2010/main" val="426137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B875-5069-BE08-7409-9730A7280EA2}"/>
              </a:ext>
            </a:extLst>
          </p:cNvPr>
          <p:cNvSpPr>
            <a:spLocks noGrp="1"/>
          </p:cNvSpPr>
          <p:nvPr>
            <p:ph type="ctrTitle"/>
          </p:nvPr>
        </p:nvSpPr>
        <p:spPr/>
        <p:txBody>
          <a:bodyPr/>
          <a:lstStyle/>
          <a:p>
            <a:r>
              <a:rPr lang="en-US" dirty="0"/>
              <a:t>In-text feedback</a:t>
            </a:r>
          </a:p>
        </p:txBody>
      </p:sp>
      <p:sp>
        <p:nvSpPr>
          <p:cNvPr id="3" name="Subtitle 2">
            <a:extLst>
              <a:ext uri="{FF2B5EF4-FFF2-40B4-BE49-F238E27FC236}">
                <a16:creationId xmlns:a16="http://schemas.microsoft.com/office/drawing/2014/main" id="{9AFC90D3-873A-20F9-79AC-DBCD3BAB9AAC}"/>
              </a:ext>
            </a:extLst>
          </p:cNvPr>
          <p:cNvSpPr>
            <a:spLocks noGrp="1"/>
          </p:cNvSpPr>
          <p:nvPr>
            <p:ph type="subTitle" idx="1"/>
          </p:nvPr>
        </p:nvSpPr>
        <p:spPr/>
        <p:txBody>
          <a:bodyPr/>
          <a:lstStyle/>
          <a:p>
            <a:r>
              <a:rPr lang="en-US" dirty="0"/>
              <a:t>What do we mark, and how do we mark it? </a:t>
            </a:r>
          </a:p>
        </p:txBody>
      </p:sp>
    </p:spTree>
    <p:extLst>
      <p:ext uri="{BB962C8B-B14F-4D97-AF65-F5344CB8AC3E}">
        <p14:creationId xmlns:p14="http://schemas.microsoft.com/office/powerpoint/2010/main" val="2447581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222A36-4DEC-01BF-3C51-5AB6985E88E5}"/>
              </a:ext>
            </a:extLst>
          </p:cNvPr>
          <p:cNvSpPr>
            <a:spLocks noGrp="1"/>
          </p:cNvSpPr>
          <p:nvPr>
            <p:ph type="title"/>
          </p:nvPr>
        </p:nvSpPr>
        <p:spPr/>
        <p:txBody>
          <a:bodyPr/>
          <a:lstStyle/>
          <a:p>
            <a:r>
              <a:rPr lang="en-US" dirty="0"/>
              <a:t>Get prepared</a:t>
            </a:r>
          </a:p>
        </p:txBody>
      </p:sp>
      <p:sp>
        <p:nvSpPr>
          <p:cNvPr id="5" name="Content Placeholder 4">
            <a:extLst>
              <a:ext uri="{FF2B5EF4-FFF2-40B4-BE49-F238E27FC236}">
                <a16:creationId xmlns:a16="http://schemas.microsoft.com/office/drawing/2014/main" id="{D45EFEC4-5B62-D9B6-CAD3-68F4EB3E24F6}"/>
              </a:ext>
            </a:extLst>
          </p:cNvPr>
          <p:cNvSpPr>
            <a:spLocks noGrp="1"/>
          </p:cNvSpPr>
          <p:nvPr>
            <p:ph sz="half" idx="1"/>
          </p:nvPr>
        </p:nvSpPr>
        <p:spPr/>
        <p:txBody>
          <a:bodyPr/>
          <a:lstStyle/>
          <a:p>
            <a:pPr marL="0" indent="0">
              <a:buNone/>
            </a:pPr>
            <a:r>
              <a:rPr lang="en-US" dirty="0"/>
              <a:t>Review the prompt and rubric. </a:t>
            </a:r>
          </a:p>
          <a:p>
            <a:pPr marL="0" indent="0">
              <a:buNone/>
            </a:pPr>
            <a:r>
              <a:rPr lang="en-US" dirty="0"/>
              <a:t>Think about what skills, knowledge, and learning goals students need to demonstrate in the assignment.  </a:t>
            </a:r>
          </a:p>
          <a:p>
            <a:pPr marL="0" indent="0">
              <a:buNone/>
            </a:pPr>
            <a:endParaRPr lang="en-US" i="1" dirty="0"/>
          </a:p>
          <a:p>
            <a:pPr marL="0" indent="0" algn="ctr">
              <a:buNone/>
            </a:pPr>
            <a:endParaRPr lang="en-US" i="1" dirty="0"/>
          </a:p>
          <a:p>
            <a:pPr marL="0" indent="0">
              <a:buNone/>
            </a:pPr>
            <a:r>
              <a:rPr lang="en-US" sz="2000" i="1" dirty="0"/>
              <a:t>     </a:t>
            </a:r>
            <a:r>
              <a:rPr lang="en-US" sz="2000" b="1" i="1" dirty="0"/>
              <a:t>What is most important?</a:t>
            </a:r>
          </a:p>
          <a:p>
            <a:pPr marL="0" indent="0">
              <a:buNone/>
            </a:pPr>
            <a:endParaRPr lang="en-US" dirty="0"/>
          </a:p>
        </p:txBody>
      </p:sp>
      <p:pic>
        <p:nvPicPr>
          <p:cNvPr id="7" name="Picture 2" descr="A Better Way To Grade All Of Those On-Demand Essays">
            <a:extLst>
              <a:ext uri="{FF2B5EF4-FFF2-40B4-BE49-F238E27FC236}">
                <a16:creationId xmlns:a16="http://schemas.microsoft.com/office/drawing/2014/main" id="{035CC6E1-51FA-1F1C-8DB8-5D6120644E6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06092" y="2638425"/>
            <a:ext cx="4135966" cy="3101975"/>
          </a:xfrm>
          <a:prstGeom prst="rect">
            <a:avLst/>
          </a:prstGeom>
          <a:noFill/>
          <a:extLst>
            <a:ext uri="{909E8E84-426E-40DD-AFC4-6F175D3DCCD1}">
              <a14:hiddenFill xmlns:a14="http://schemas.microsoft.com/office/drawing/2010/main">
                <a:solidFill>
                  <a:srgbClr val="FFFFFF"/>
                </a:solidFill>
              </a14:hiddenFill>
            </a:ext>
          </a:extLst>
        </p:spPr>
      </p:pic>
      <p:sp>
        <p:nvSpPr>
          <p:cNvPr id="8" name="Arrow: Down 7">
            <a:extLst>
              <a:ext uri="{FF2B5EF4-FFF2-40B4-BE49-F238E27FC236}">
                <a16:creationId xmlns:a16="http://schemas.microsoft.com/office/drawing/2014/main" id="{693B36D9-1E18-693F-393F-0AF9D9F5D221}"/>
              </a:ext>
            </a:extLst>
          </p:cNvPr>
          <p:cNvSpPr/>
          <p:nvPr/>
        </p:nvSpPr>
        <p:spPr>
          <a:xfrm>
            <a:off x="2867025" y="4105275"/>
            <a:ext cx="485775" cy="599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4477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1856-C37B-08B6-927E-F9345FD6C94E}"/>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3A16A55D-234A-3438-E569-095A849B77EC}"/>
              </a:ext>
            </a:extLst>
          </p:cNvPr>
          <p:cNvSpPr>
            <a:spLocks noGrp="1"/>
          </p:cNvSpPr>
          <p:nvPr>
            <p:ph idx="1"/>
          </p:nvPr>
        </p:nvSpPr>
        <p:spPr/>
        <p:txBody>
          <a:bodyPr/>
          <a:lstStyle/>
          <a:p>
            <a:pPr>
              <a:buNone/>
            </a:pPr>
            <a:r>
              <a:rPr lang="en-US" sz="2400" b="1" dirty="0"/>
              <a:t>1.  Triage</a:t>
            </a:r>
          </a:p>
          <a:p>
            <a:r>
              <a:rPr lang="en-US" dirty="0"/>
              <a:t>Start by reading the entire assignment WITHOUT marking anything.  Sit on your hands if you have to.</a:t>
            </a:r>
          </a:p>
          <a:p>
            <a:r>
              <a:rPr lang="en-US" dirty="0"/>
              <a:t>Or, preview 4-5 papers and see if any patterns emerge.</a:t>
            </a:r>
          </a:p>
          <a:p>
            <a:pPr marL="0" indent="0">
              <a:buNone/>
            </a:pPr>
            <a:endParaRPr lang="en-US" dirty="0"/>
          </a:p>
        </p:txBody>
      </p:sp>
    </p:spTree>
    <p:extLst>
      <p:ext uri="{BB962C8B-B14F-4D97-AF65-F5344CB8AC3E}">
        <p14:creationId xmlns:p14="http://schemas.microsoft.com/office/powerpoint/2010/main" val="3042065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B4-E1E9-5AED-C6E0-42B2BF7F559C}"/>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C70F0E21-AC95-E643-ED5B-B19A628D1676}"/>
              </a:ext>
            </a:extLst>
          </p:cNvPr>
          <p:cNvSpPr>
            <a:spLocks noGrp="1"/>
          </p:cNvSpPr>
          <p:nvPr>
            <p:ph idx="1"/>
          </p:nvPr>
        </p:nvSpPr>
        <p:spPr>
          <a:xfrm>
            <a:off x="2231136" y="2638044"/>
            <a:ext cx="4617899" cy="3101983"/>
          </a:xfrm>
        </p:spPr>
        <p:txBody>
          <a:bodyPr>
            <a:normAutofit/>
          </a:bodyPr>
          <a:lstStyle/>
          <a:p>
            <a:pPr marL="0" indent="0">
              <a:buNone/>
            </a:pPr>
            <a:r>
              <a:rPr lang="en-US" sz="2400" b="1" dirty="0"/>
              <a:t>1.  Triage</a:t>
            </a:r>
          </a:p>
          <a:p>
            <a:pPr marL="0" indent="0">
              <a:buNone/>
            </a:pPr>
            <a:endParaRPr lang="en-US" b="1" dirty="0">
              <a:solidFill>
                <a:schemeClr val="tx1"/>
              </a:solidFill>
            </a:endParaRPr>
          </a:p>
          <a:p>
            <a:pPr marL="0" indent="0">
              <a:buNone/>
            </a:pPr>
            <a:r>
              <a:rPr lang="en-US" sz="2000" b="1" dirty="0">
                <a:solidFill>
                  <a:schemeClr val="tx1"/>
                </a:solidFill>
              </a:rPr>
              <a:t>Next </a:t>
            </a:r>
          </a:p>
          <a:p>
            <a:pPr>
              <a:buNone/>
            </a:pPr>
            <a:endParaRPr lang="en-US" dirty="0"/>
          </a:p>
          <a:p>
            <a:pPr>
              <a:buNone/>
            </a:pPr>
            <a:r>
              <a:rPr lang="en-US" dirty="0"/>
              <a:t>Given the rhetorical context and learning objectives of the assignment, what issues are most undermining the text?  </a:t>
            </a:r>
            <a:r>
              <a:rPr lang="en-US" b="1" dirty="0"/>
              <a:t>What issues most deserve your time and attention?</a:t>
            </a:r>
          </a:p>
          <a:p>
            <a:pPr marL="0" indent="0">
              <a:buNone/>
            </a:pPr>
            <a:endParaRPr lang="en-US" dirty="0"/>
          </a:p>
        </p:txBody>
      </p:sp>
      <p:pic>
        <p:nvPicPr>
          <p:cNvPr id="4" name="Picture 3">
            <a:extLst>
              <a:ext uri="{FF2B5EF4-FFF2-40B4-BE49-F238E27FC236}">
                <a16:creationId xmlns:a16="http://schemas.microsoft.com/office/drawing/2014/main" id="{A3C7E4D4-73EC-BA0A-BAE0-9234BF30F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53" y="2638044"/>
            <a:ext cx="2580132" cy="3101982"/>
          </a:xfrm>
          <a:prstGeom prst="rect">
            <a:avLst/>
          </a:prstGeom>
        </p:spPr>
      </p:pic>
      <p:sp>
        <p:nvSpPr>
          <p:cNvPr id="5" name="Arrow: Right 4">
            <a:extLst>
              <a:ext uri="{FF2B5EF4-FFF2-40B4-BE49-F238E27FC236}">
                <a16:creationId xmlns:a16="http://schemas.microsoft.com/office/drawing/2014/main" id="{26150E11-17ED-ED2E-554B-F052D9361E6F}"/>
              </a:ext>
            </a:extLst>
          </p:cNvPr>
          <p:cNvSpPr/>
          <p:nvPr/>
        </p:nvSpPr>
        <p:spPr>
          <a:xfrm>
            <a:off x="3281082" y="3590364"/>
            <a:ext cx="3931562" cy="336177"/>
          </a:xfrm>
          <a:prstGeom prst="rightArrow">
            <a:avLst>
              <a:gd name="adj1" fmla="val 12437"/>
              <a:gd name="adj2" fmla="val 12603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86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3B90-267C-A7C6-6EE9-403A849A147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715A12-F7BF-A041-6479-AE45B4EAB06B}"/>
              </a:ext>
            </a:extLst>
          </p:cNvPr>
          <p:cNvSpPr>
            <a:spLocks noGrp="1"/>
          </p:cNvSpPr>
          <p:nvPr>
            <p:ph idx="1"/>
          </p:nvPr>
        </p:nvSpPr>
        <p:spPr/>
        <p:txBody>
          <a:bodyPr>
            <a:normAutofit/>
          </a:bodyPr>
          <a:lstStyle/>
          <a:p>
            <a:pPr marL="342900" indent="-342900">
              <a:buFont typeface="+mj-lt"/>
              <a:buAutoNum type="arabicPeriod"/>
            </a:pPr>
            <a:r>
              <a:rPr lang="en-US" sz="2400" dirty="0"/>
              <a:t>Feedforward: Designing Effective Materials</a:t>
            </a:r>
          </a:p>
          <a:p>
            <a:pPr marL="342900" indent="-342900">
              <a:buFont typeface="+mj-lt"/>
              <a:buAutoNum type="arabicPeriod"/>
            </a:pPr>
            <a:r>
              <a:rPr lang="en-US" sz="2400" dirty="0"/>
              <a:t>The Tenets of Effective Feedback</a:t>
            </a:r>
          </a:p>
          <a:p>
            <a:pPr marL="342900" indent="-342900">
              <a:buFont typeface="+mj-lt"/>
              <a:buAutoNum type="arabicPeriod"/>
            </a:pPr>
            <a:r>
              <a:rPr lang="en-US" sz="2400" dirty="0"/>
              <a:t>In-text Marks + Comments</a:t>
            </a:r>
          </a:p>
          <a:p>
            <a:pPr marL="342900" indent="-342900">
              <a:buFont typeface="+mj-lt"/>
              <a:buAutoNum type="arabicPeriod"/>
            </a:pPr>
            <a:r>
              <a:rPr lang="en-US" sz="2400" dirty="0"/>
              <a:t>Culminating Comments + Rubric</a:t>
            </a:r>
          </a:p>
        </p:txBody>
      </p:sp>
    </p:spTree>
    <p:extLst>
      <p:ext uri="{BB962C8B-B14F-4D97-AF65-F5344CB8AC3E}">
        <p14:creationId xmlns:p14="http://schemas.microsoft.com/office/powerpoint/2010/main" val="3166660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0035D-DF1E-CFA3-E716-A62431ABA8D7}"/>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C70F0E21-AC95-E643-ED5B-B19A628D1676}"/>
              </a:ext>
            </a:extLst>
          </p:cNvPr>
          <p:cNvSpPr>
            <a:spLocks noGrp="1"/>
          </p:cNvSpPr>
          <p:nvPr>
            <p:ph sz="half" idx="1"/>
          </p:nvPr>
        </p:nvSpPr>
        <p:spPr/>
        <p:txBody>
          <a:bodyPr>
            <a:normAutofit fontScale="92500" lnSpcReduction="10000"/>
          </a:bodyPr>
          <a:lstStyle/>
          <a:p>
            <a:pPr marL="0" indent="0">
              <a:buNone/>
            </a:pPr>
            <a:r>
              <a:rPr lang="en-US" sz="2400" b="1" dirty="0"/>
              <a:t>1.  Triage</a:t>
            </a:r>
            <a:endParaRPr lang="en-US" dirty="0"/>
          </a:p>
          <a:p>
            <a:pPr marL="0" indent="0">
              <a:buNone/>
            </a:pPr>
            <a:r>
              <a:rPr lang="en-US" dirty="0"/>
              <a:t>A triage helps save time, and focus the feedback.</a:t>
            </a:r>
          </a:p>
          <a:p>
            <a:pPr marL="0" indent="0">
              <a:buNone/>
            </a:pPr>
            <a:endParaRPr lang="en-US" sz="1800" dirty="0">
              <a:solidFill>
                <a:schemeClr val="tx1"/>
              </a:solidFill>
            </a:endParaRPr>
          </a:p>
          <a:p>
            <a:r>
              <a:rPr lang="en-US" sz="1800" dirty="0">
                <a:solidFill>
                  <a:schemeClr val="tx1"/>
                </a:solidFill>
              </a:rPr>
              <a:t>This allows instructors to find patterns, and decide which battles they are going to fight (ultimately saving time).</a:t>
            </a:r>
          </a:p>
          <a:p>
            <a:endParaRPr lang="en-US" sz="1800" dirty="0">
              <a:solidFill>
                <a:schemeClr val="tx1"/>
              </a:solidFill>
            </a:endParaRPr>
          </a:p>
          <a:p>
            <a:r>
              <a:rPr lang="en-US" sz="1800" dirty="0">
                <a:solidFill>
                  <a:schemeClr val="tx1"/>
                </a:solidFill>
              </a:rPr>
              <a:t>Battles can be local/sectional/global.</a:t>
            </a:r>
          </a:p>
          <a:p>
            <a:pPr marL="0" indent="0">
              <a:buNone/>
            </a:pPr>
            <a:endParaRPr lang="en-US" dirty="0"/>
          </a:p>
        </p:txBody>
      </p:sp>
      <p:sp>
        <p:nvSpPr>
          <p:cNvPr id="5" name="Content Placeholder 4">
            <a:extLst>
              <a:ext uri="{FF2B5EF4-FFF2-40B4-BE49-F238E27FC236}">
                <a16:creationId xmlns:a16="http://schemas.microsoft.com/office/drawing/2014/main" id="{3F4819E5-4030-BB9B-C523-4AC306F806E0}"/>
              </a:ext>
            </a:extLst>
          </p:cNvPr>
          <p:cNvSpPr>
            <a:spLocks noGrp="1"/>
          </p:cNvSpPr>
          <p:nvPr>
            <p:ph sz="half" idx="2"/>
          </p:nvPr>
        </p:nvSpPr>
        <p:spPr>
          <a:xfrm>
            <a:off x="6338315" y="3030070"/>
            <a:ext cx="4270247" cy="2709955"/>
          </a:xfrm>
        </p:spPr>
        <p:txBody>
          <a:bodyPr>
            <a:normAutofit fontScale="92500" lnSpcReduction="10000"/>
          </a:bodyPr>
          <a:lstStyle/>
          <a:p>
            <a:pPr marL="0" indent="0">
              <a:buNone/>
            </a:pPr>
            <a:endParaRPr lang="en-US" dirty="0"/>
          </a:p>
        </p:txBody>
      </p:sp>
    </p:spTree>
    <p:extLst>
      <p:ext uri="{BB962C8B-B14F-4D97-AF65-F5344CB8AC3E}">
        <p14:creationId xmlns:p14="http://schemas.microsoft.com/office/powerpoint/2010/main" val="353012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10035D-DF1E-CFA3-E716-A62431ABA8D7}"/>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C70F0E21-AC95-E643-ED5B-B19A628D1676}"/>
              </a:ext>
            </a:extLst>
          </p:cNvPr>
          <p:cNvSpPr>
            <a:spLocks noGrp="1"/>
          </p:cNvSpPr>
          <p:nvPr>
            <p:ph sz="half" idx="1"/>
          </p:nvPr>
        </p:nvSpPr>
        <p:spPr/>
        <p:txBody>
          <a:bodyPr>
            <a:normAutofit fontScale="92500" lnSpcReduction="10000"/>
          </a:bodyPr>
          <a:lstStyle/>
          <a:p>
            <a:pPr marL="0" indent="0">
              <a:buNone/>
            </a:pPr>
            <a:r>
              <a:rPr lang="en-US" sz="2400" b="1" dirty="0"/>
              <a:t>1.  Triage</a:t>
            </a:r>
            <a:endParaRPr lang="en-US" dirty="0"/>
          </a:p>
          <a:p>
            <a:pPr marL="0" indent="0">
              <a:buNone/>
            </a:pPr>
            <a:r>
              <a:rPr lang="en-US" dirty="0"/>
              <a:t>A triage helps save time, and focus the feedback</a:t>
            </a:r>
          </a:p>
          <a:p>
            <a:pPr marL="0" indent="0">
              <a:buNone/>
            </a:pPr>
            <a:endParaRPr lang="en-US" sz="1800" dirty="0">
              <a:solidFill>
                <a:schemeClr val="tx1"/>
              </a:solidFill>
            </a:endParaRPr>
          </a:p>
          <a:p>
            <a:r>
              <a:rPr lang="en-US" sz="1800" dirty="0">
                <a:solidFill>
                  <a:schemeClr val="tx1"/>
                </a:solidFill>
              </a:rPr>
              <a:t>This allows instructors to find patterns, and decide which battles they are going to fight (ultimately saving time).</a:t>
            </a:r>
          </a:p>
          <a:p>
            <a:endParaRPr lang="en-US" sz="1800" dirty="0">
              <a:solidFill>
                <a:schemeClr val="tx1"/>
              </a:solidFill>
            </a:endParaRPr>
          </a:p>
          <a:p>
            <a:r>
              <a:rPr lang="en-US" sz="1800" dirty="0">
                <a:solidFill>
                  <a:schemeClr val="tx1"/>
                </a:solidFill>
              </a:rPr>
              <a:t>Battles can be local/sectional/global.</a:t>
            </a:r>
          </a:p>
          <a:p>
            <a:pPr marL="0" indent="0">
              <a:buNone/>
            </a:pPr>
            <a:endParaRPr lang="en-US" dirty="0"/>
          </a:p>
        </p:txBody>
      </p:sp>
      <p:sp>
        <p:nvSpPr>
          <p:cNvPr id="5" name="Content Placeholder 4">
            <a:extLst>
              <a:ext uri="{FF2B5EF4-FFF2-40B4-BE49-F238E27FC236}">
                <a16:creationId xmlns:a16="http://schemas.microsoft.com/office/drawing/2014/main" id="{3F4819E5-4030-BB9B-C523-4AC306F806E0}"/>
              </a:ext>
            </a:extLst>
          </p:cNvPr>
          <p:cNvSpPr>
            <a:spLocks noGrp="1"/>
          </p:cNvSpPr>
          <p:nvPr>
            <p:ph sz="half" idx="2"/>
          </p:nvPr>
        </p:nvSpPr>
        <p:spPr>
          <a:xfrm>
            <a:off x="6338315" y="3030070"/>
            <a:ext cx="4270247" cy="2709955"/>
          </a:xfrm>
        </p:spPr>
        <p:txBody>
          <a:bodyPr>
            <a:normAutofit fontScale="92500" lnSpcReduction="10000"/>
          </a:bodyPr>
          <a:lstStyle/>
          <a:p>
            <a:r>
              <a:rPr lang="en-US" sz="1800" dirty="0">
                <a:solidFill>
                  <a:schemeClr val="tx1"/>
                </a:solidFill>
              </a:rPr>
              <a:t>This also enables instructors to find (if applicable) one paragraph, or one page, that comprehensively demonstrates the systemic issues in the text.  Then, the instructor can thoroughly mark-up only that one paragraph, or page.</a:t>
            </a:r>
          </a:p>
          <a:p>
            <a:endParaRPr lang="en-US" dirty="0"/>
          </a:p>
        </p:txBody>
      </p:sp>
    </p:spTree>
    <p:extLst>
      <p:ext uri="{BB962C8B-B14F-4D97-AF65-F5344CB8AC3E}">
        <p14:creationId xmlns:p14="http://schemas.microsoft.com/office/powerpoint/2010/main" val="30019439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B4-E1E9-5AED-C6E0-42B2BF7F559C}"/>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C70F0E21-AC95-E643-ED5B-B19A628D1676}"/>
              </a:ext>
            </a:extLst>
          </p:cNvPr>
          <p:cNvSpPr>
            <a:spLocks noGrp="1"/>
          </p:cNvSpPr>
          <p:nvPr>
            <p:ph idx="1"/>
          </p:nvPr>
        </p:nvSpPr>
        <p:spPr>
          <a:xfrm>
            <a:off x="2231136" y="2638044"/>
            <a:ext cx="4845939" cy="3101983"/>
          </a:xfrm>
        </p:spPr>
        <p:txBody>
          <a:bodyPr/>
          <a:lstStyle/>
          <a:p>
            <a:pPr marL="0" indent="0">
              <a:buNone/>
            </a:pPr>
            <a:r>
              <a:rPr lang="en-US" sz="2400" b="1" dirty="0"/>
              <a:t>2. WHAT to Mark</a:t>
            </a:r>
          </a:p>
          <a:p>
            <a:pPr lvl="1"/>
            <a:r>
              <a:rPr lang="en-US" dirty="0"/>
              <a:t>Whenever possible, mark </a:t>
            </a:r>
            <a:r>
              <a:rPr lang="en-US" u="sng" dirty="0"/>
              <a:t>patterns</a:t>
            </a:r>
            <a:r>
              <a:rPr lang="en-US" dirty="0"/>
              <a:t> of error or weakness.</a:t>
            </a:r>
          </a:p>
          <a:p>
            <a:pPr lvl="1"/>
            <a:r>
              <a:rPr lang="en-US" u="sng" dirty="0"/>
              <a:t>Content</a:t>
            </a:r>
            <a:r>
              <a:rPr lang="en-US" dirty="0"/>
              <a:t>: Tackle the problem/s that are preventing the student from achieving the purpose of the assignment and/or learning goals, or whatever problem is doing the most damage.</a:t>
            </a:r>
          </a:p>
          <a:p>
            <a:pPr lvl="1"/>
            <a:r>
              <a:rPr lang="en-US" u="sng" dirty="0"/>
              <a:t>Prose</a:t>
            </a:r>
            <a:r>
              <a:rPr lang="en-US" dirty="0"/>
              <a:t>: Tackle the problem/s that most interfere with meaning, and/or readability.</a:t>
            </a:r>
          </a:p>
          <a:p>
            <a:pPr marL="0" indent="0">
              <a:buNone/>
            </a:pPr>
            <a:endParaRPr lang="en-US" dirty="0"/>
          </a:p>
        </p:txBody>
      </p:sp>
      <p:pic>
        <p:nvPicPr>
          <p:cNvPr id="4100" name="Picture 4" descr="Streamlining Grading">
            <a:extLst>
              <a:ext uri="{FF2B5EF4-FFF2-40B4-BE49-F238E27FC236}">
                <a16:creationId xmlns:a16="http://schemas.microsoft.com/office/drawing/2014/main" id="{63715C8E-4E3B-0743-5ADC-7452E4C55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64" y="2638044"/>
            <a:ext cx="2421240"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463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2985-689D-9AE9-E54D-5AD50DBE55CA}"/>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F70E5C01-E940-A2A2-6D33-8957F88015B3}"/>
              </a:ext>
            </a:extLst>
          </p:cNvPr>
          <p:cNvSpPr>
            <a:spLocks noGrp="1"/>
          </p:cNvSpPr>
          <p:nvPr>
            <p:ph idx="1"/>
          </p:nvPr>
        </p:nvSpPr>
        <p:spPr/>
        <p:txBody>
          <a:bodyPr>
            <a:normAutofit fontScale="62500" lnSpcReduction="20000"/>
          </a:bodyPr>
          <a:lstStyle/>
          <a:p>
            <a:pPr>
              <a:buNone/>
            </a:pPr>
            <a:r>
              <a:rPr lang="en-US" sz="3600" b="1" dirty="0"/>
              <a:t> 3. HOW to Mark: the 4-Step Strategy</a:t>
            </a:r>
            <a:endParaRPr lang="en-US" sz="3600" b="1" dirty="0">
              <a:solidFill>
                <a:schemeClr val="accent5">
                  <a:lumMod val="75000"/>
                </a:schemeClr>
              </a:solidFill>
            </a:endParaRPr>
          </a:p>
          <a:p>
            <a:pPr marL="342900" indent="-342900">
              <a:buNone/>
            </a:pPr>
            <a:r>
              <a:rPr lang="en-US" sz="2400" dirty="0">
                <a:solidFill>
                  <a:schemeClr val="accent5">
                    <a:lumMod val="75000"/>
                  </a:schemeClr>
                </a:solidFill>
              </a:rPr>
              <a:t>		</a:t>
            </a:r>
            <a:r>
              <a:rPr lang="en-US" sz="2400" dirty="0"/>
              <a:t>1.  Indicate, name, and correct the first occurrence in the pattern.</a:t>
            </a:r>
          </a:p>
          <a:p>
            <a:pPr marL="342900" indent="-342900">
              <a:buNone/>
            </a:pPr>
            <a:r>
              <a:rPr lang="en-US" sz="2400" dirty="0">
                <a:solidFill>
                  <a:schemeClr val="accent5">
                    <a:lumMod val="75000"/>
                  </a:schemeClr>
                </a:solidFill>
              </a:rPr>
              <a:t>			</a:t>
            </a:r>
            <a:r>
              <a:rPr lang="en-US" sz="2400" i="1" dirty="0"/>
              <a:t>Responsibility: Instructor</a:t>
            </a:r>
            <a:endParaRPr lang="en-US" sz="2400" dirty="0"/>
          </a:p>
          <a:p>
            <a:pPr marL="342900" indent="-342900">
              <a:buNone/>
            </a:pPr>
            <a:r>
              <a:rPr lang="en-US" sz="2400" dirty="0">
                <a:solidFill>
                  <a:schemeClr val="accent5">
                    <a:lumMod val="75000"/>
                  </a:schemeClr>
                </a:solidFill>
              </a:rPr>
              <a:t>		</a:t>
            </a:r>
            <a:r>
              <a:rPr lang="en-US" sz="2400" dirty="0"/>
              <a:t>2.  Indicate and name the second occurrence in the pattern.</a:t>
            </a:r>
          </a:p>
          <a:p>
            <a:pPr marL="342900" indent="-342900">
              <a:buNone/>
            </a:pPr>
            <a:r>
              <a:rPr lang="en-US" sz="2400" dirty="0">
                <a:solidFill>
                  <a:schemeClr val="accent5">
                    <a:lumMod val="75000"/>
                  </a:schemeClr>
                </a:solidFill>
              </a:rPr>
              <a:t>			</a:t>
            </a:r>
            <a:r>
              <a:rPr lang="en-US" sz="2400" i="1" dirty="0"/>
              <a:t>Responsibility: </a:t>
            </a:r>
            <a:r>
              <a:rPr lang="en-US" sz="2400" b="1" i="1" dirty="0"/>
              <a:t>Instructor </a:t>
            </a:r>
            <a:r>
              <a:rPr lang="en-US" sz="2400" i="1" dirty="0"/>
              <a:t>&amp; student					</a:t>
            </a:r>
          </a:p>
          <a:p>
            <a:pPr marL="342900" indent="-342900">
              <a:buNone/>
            </a:pPr>
            <a:r>
              <a:rPr lang="en-US" sz="2400" dirty="0"/>
              <a:t>		3.  Indicate the third occurrence in the pattern. </a:t>
            </a:r>
            <a:r>
              <a:rPr lang="en-US" sz="2400" dirty="0">
                <a:solidFill>
                  <a:schemeClr val="accent5">
                    <a:lumMod val="75000"/>
                  </a:schemeClr>
                </a:solidFill>
              </a:rPr>
              <a:t>			</a:t>
            </a:r>
            <a:r>
              <a:rPr lang="en-US" sz="2400" i="1" dirty="0">
                <a:solidFill>
                  <a:schemeClr val="accent5">
                    <a:lumMod val="75000"/>
                  </a:schemeClr>
                </a:solidFill>
              </a:rPr>
              <a:t>			</a:t>
            </a:r>
            <a:r>
              <a:rPr lang="en-US" sz="2400" i="1" dirty="0"/>
              <a:t>Responsibility: Instructor &amp; </a:t>
            </a:r>
            <a:r>
              <a:rPr lang="en-US" sz="2400" b="1" i="1" dirty="0"/>
              <a:t>student	</a:t>
            </a:r>
            <a:r>
              <a:rPr lang="en-US" sz="2400" b="1" dirty="0"/>
              <a:t>				      </a:t>
            </a:r>
            <a:endParaRPr lang="en-US" sz="2400" b="1" dirty="0">
              <a:solidFill>
                <a:schemeClr val="accent5">
                  <a:lumMod val="75000"/>
                </a:schemeClr>
              </a:solidFill>
            </a:endParaRPr>
          </a:p>
          <a:p>
            <a:pPr marL="342900" indent="-342900">
              <a:buNone/>
            </a:pPr>
            <a:r>
              <a:rPr lang="en-US" sz="2400" b="1" dirty="0">
                <a:solidFill>
                  <a:schemeClr val="accent5">
                    <a:lumMod val="75000"/>
                  </a:schemeClr>
                </a:solidFill>
              </a:rPr>
              <a:t>		</a:t>
            </a:r>
            <a:r>
              <a:rPr lang="en-US" sz="2400" dirty="0"/>
              <a:t>4.  Leave some errors completely unmarked.				      </a:t>
            </a:r>
            <a:r>
              <a:rPr lang="en-US" sz="2400" dirty="0">
                <a:solidFill>
                  <a:schemeClr val="accent5">
                    <a:lumMod val="75000"/>
                  </a:schemeClr>
                </a:solidFill>
              </a:rPr>
              <a:t>		</a:t>
            </a:r>
            <a:r>
              <a:rPr lang="en-US" sz="2400" i="1" dirty="0"/>
              <a:t>Responsibility: Student</a:t>
            </a:r>
            <a:endParaRPr lang="en-US" sz="2400" i="1" dirty="0">
              <a:solidFill>
                <a:schemeClr val="accent5">
                  <a:lumMod val="75000"/>
                </a:schemeClr>
              </a:solidFill>
            </a:endParaRPr>
          </a:p>
          <a:p>
            <a:pPr marL="0" indent="0">
              <a:buNone/>
            </a:pPr>
            <a:endParaRPr lang="en-US" dirty="0"/>
          </a:p>
        </p:txBody>
      </p:sp>
    </p:spTree>
    <p:extLst>
      <p:ext uri="{BB962C8B-B14F-4D97-AF65-F5344CB8AC3E}">
        <p14:creationId xmlns:p14="http://schemas.microsoft.com/office/powerpoint/2010/main" val="3550978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C3C6F-A0C9-82EB-4ACD-6DADC2523E77}"/>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AB3B5E70-7D0D-9731-65D0-0A0DD4002D53}"/>
              </a:ext>
            </a:extLst>
          </p:cNvPr>
          <p:cNvSpPr>
            <a:spLocks noGrp="1"/>
          </p:cNvSpPr>
          <p:nvPr>
            <p:ph idx="1"/>
          </p:nvPr>
        </p:nvSpPr>
        <p:spPr/>
        <p:txBody>
          <a:bodyPr>
            <a:normAutofit fontScale="85000" lnSpcReduction="20000"/>
          </a:bodyPr>
          <a:lstStyle/>
          <a:p>
            <a:pPr>
              <a:buNone/>
            </a:pPr>
            <a:r>
              <a:rPr lang="en-US" sz="2800" b="1" dirty="0"/>
              <a:t>Why is it so important to </a:t>
            </a:r>
            <a:r>
              <a:rPr lang="en-US" sz="2800" b="1" u="sng" dirty="0"/>
              <a:t>name</a:t>
            </a:r>
            <a:r>
              <a:rPr lang="en-US" sz="2800" b="1" dirty="0"/>
              <a:t> the error or weakness?</a:t>
            </a:r>
          </a:p>
          <a:p>
            <a:pPr>
              <a:buNone/>
            </a:pPr>
            <a:endParaRPr lang="en-US" sz="1600" dirty="0"/>
          </a:p>
          <a:p>
            <a:pPr lvl="1"/>
            <a:r>
              <a:rPr lang="en-US" sz="2400" dirty="0">
                <a:solidFill>
                  <a:schemeClr val="tx1"/>
                </a:solidFill>
              </a:rPr>
              <a:t>This makes the feedback actionable and specific (and not a value judgement).</a:t>
            </a:r>
          </a:p>
          <a:p>
            <a:pPr lvl="1"/>
            <a:r>
              <a:rPr lang="en-US" sz="2400" dirty="0">
                <a:solidFill>
                  <a:schemeClr val="tx1"/>
                </a:solidFill>
              </a:rPr>
              <a:t>It enables students to help themselves by giving them recourse to correct their errors.</a:t>
            </a:r>
          </a:p>
          <a:p>
            <a:pPr lvl="1"/>
            <a:r>
              <a:rPr lang="en-US" sz="2400" dirty="0">
                <a:solidFill>
                  <a:schemeClr val="tx1"/>
                </a:solidFill>
              </a:rPr>
              <a:t>Makes the lesson transportable.</a:t>
            </a:r>
          </a:p>
          <a:p>
            <a:pPr lvl="1"/>
            <a:r>
              <a:rPr lang="en-US" sz="2400" dirty="0">
                <a:solidFill>
                  <a:schemeClr val="tx1"/>
                </a:solidFill>
              </a:rPr>
              <a:t>Builds a common language between instructors.</a:t>
            </a:r>
          </a:p>
          <a:p>
            <a:pPr marL="0" indent="0">
              <a:buNone/>
            </a:pPr>
            <a:endParaRPr lang="en-US" dirty="0"/>
          </a:p>
        </p:txBody>
      </p:sp>
    </p:spTree>
    <p:extLst>
      <p:ext uri="{BB962C8B-B14F-4D97-AF65-F5344CB8AC3E}">
        <p14:creationId xmlns:p14="http://schemas.microsoft.com/office/powerpoint/2010/main" val="1860410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FB88-7485-5368-32BC-B28D8BF723A9}"/>
              </a:ext>
            </a:extLst>
          </p:cNvPr>
          <p:cNvSpPr>
            <a:spLocks noGrp="1"/>
          </p:cNvSpPr>
          <p:nvPr>
            <p:ph type="title"/>
          </p:nvPr>
        </p:nvSpPr>
        <p:spPr/>
        <p:txBody>
          <a:bodyPr/>
          <a:lstStyle/>
          <a:p>
            <a:r>
              <a:rPr lang="en-US" dirty="0"/>
              <a:t>In-text feedback</a:t>
            </a:r>
          </a:p>
        </p:txBody>
      </p:sp>
      <p:sp>
        <p:nvSpPr>
          <p:cNvPr id="3" name="Content Placeholder 2">
            <a:extLst>
              <a:ext uri="{FF2B5EF4-FFF2-40B4-BE49-F238E27FC236}">
                <a16:creationId xmlns:a16="http://schemas.microsoft.com/office/drawing/2014/main" id="{E069FE5A-4F81-A691-B515-4EFE890B0A3C}"/>
              </a:ext>
            </a:extLst>
          </p:cNvPr>
          <p:cNvSpPr>
            <a:spLocks noGrp="1"/>
          </p:cNvSpPr>
          <p:nvPr>
            <p:ph idx="1"/>
          </p:nvPr>
        </p:nvSpPr>
        <p:spPr/>
        <p:txBody>
          <a:bodyPr/>
          <a:lstStyle/>
          <a:p>
            <a:pPr>
              <a:buNone/>
            </a:pPr>
            <a:r>
              <a:rPr lang="en-US" sz="2000" b="1" dirty="0"/>
              <a:t> 	</a:t>
            </a:r>
            <a:r>
              <a:rPr lang="en-US" sz="2400" b="1" dirty="0"/>
              <a:t>4. Comments: Initiate a Dialogue</a:t>
            </a:r>
          </a:p>
          <a:p>
            <a:pPr>
              <a:buNone/>
            </a:pPr>
            <a:r>
              <a:rPr lang="en-US" sz="1600" dirty="0"/>
              <a:t>	</a:t>
            </a:r>
            <a:r>
              <a:rPr lang="en-US" dirty="0"/>
              <a:t>By framing comments as </a:t>
            </a:r>
            <a:r>
              <a:rPr lang="en-US" u="sng" dirty="0"/>
              <a:t>questions</a:t>
            </a:r>
            <a:r>
              <a:rPr lang="en-US" dirty="0"/>
              <a:t>, rather than statements, instructors are inviting students into the assessment dialogue, and encouraging them to reflect on the choices they’ve made.</a:t>
            </a:r>
          </a:p>
          <a:p>
            <a:pPr marL="0" indent="0">
              <a:buNone/>
            </a:pPr>
            <a:endParaRPr lang="en-US" dirty="0"/>
          </a:p>
          <a:p>
            <a:pPr marL="285750" marR="0" lvl="0" indent="-285750" algn="l" defTabSz="457200" rtl="0" eaLnBrk="1" fontAlgn="auto" latinLnBrk="0" hangingPunct="1">
              <a:lnSpc>
                <a:spcPct val="100000"/>
              </a:lnSpc>
              <a:spcBef>
                <a:spcPct val="20000"/>
              </a:spcBef>
              <a:spcAft>
                <a:spcPts val="600"/>
              </a:spcAft>
              <a:buClr>
                <a:srgbClr val="A5B592"/>
              </a:buClr>
              <a:buSzPct val="115000"/>
              <a:buFont typeface="Arial"/>
              <a:buNone/>
              <a:tabLst/>
              <a:defRPr/>
            </a:pPr>
            <a:r>
              <a:rPr lang="en-US" dirty="0">
                <a:solidFill>
                  <a:srgbClr val="0070C0"/>
                </a:solidFill>
              </a:rPr>
              <a:t>		</a:t>
            </a:r>
            <a:r>
              <a:rPr kumimoji="0" lang="en-US" sz="1800" b="0" i="1" u="none" strike="noStrike" kern="1200" cap="none" spc="0" normalizeH="0" baseline="0" noProof="0" dirty="0">
                <a:ln>
                  <a:noFill/>
                </a:ln>
                <a:solidFill>
                  <a:srgbClr val="0070C0"/>
                </a:solidFill>
                <a:effectLst/>
                <a:uLnTx/>
                <a:uFillTx/>
                <a:latin typeface="Garamond" panose="02020404030301010803"/>
                <a:ea typeface="+mn-ea"/>
                <a:cs typeface="+mn-cs"/>
              </a:rPr>
              <a:t>How does this prove […]?</a:t>
            </a:r>
          </a:p>
          <a:p>
            <a:pPr marL="285750" marR="0" lvl="0" indent="-285750" algn="l" defTabSz="457200" rtl="0" eaLnBrk="1" fontAlgn="auto" latinLnBrk="0" hangingPunct="1">
              <a:lnSpc>
                <a:spcPct val="100000"/>
              </a:lnSpc>
              <a:spcBef>
                <a:spcPct val="20000"/>
              </a:spcBef>
              <a:spcAft>
                <a:spcPts val="600"/>
              </a:spcAft>
              <a:buClr>
                <a:srgbClr val="A5B592"/>
              </a:buClr>
              <a:buSzPct val="115000"/>
              <a:buFont typeface="Arial"/>
              <a:buNone/>
              <a:tabLst/>
              <a:defRPr/>
            </a:pPr>
            <a:r>
              <a:rPr kumimoji="0" lang="en-US" sz="1800" b="0" i="1" u="none" strike="noStrike" kern="1200" cap="none" spc="0" normalizeH="0" baseline="0" noProof="0" dirty="0">
                <a:ln>
                  <a:noFill/>
                </a:ln>
                <a:solidFill>
                  <a:srgbClr val="0070C0"/>
                </a:solidFill>
                <a:effectLst/>
                <a:uLnTx/>
                <a:uFillTx/>
                <a:latin typeface="Garamond" panose="02020404030301010803"/>
                <a:ea typeface="+mn-ea"/>
                <a:cs typeface="+mn-cs"/>
              </a:rPr>
              <a:t>		How can you […] more effectively?</a:t>
            </a:r>
          </a:p>
          <a:p>
            <a:pPr marL="285750" marR="0" lvl="0" indent="-285750" algn="l" defTabSz="457200" rtl="0" eaLnBrk="1" fontAlgn="auto" latinLnBrk="0" hangingPunct="1">
              <a:lnSpc>
                <a:spcPct val="100000"/>
              </a:lnSpc>
              <a:spcBef>
                <a:spcPct val="20000"/>
              </a:spcBef>
              <a:spcAft>
                <a:spcPts val="600"/>
              </a:spcAft>
              <a:buClr>
                <a:srgbClr val="A5B592"/>
              </a:buClr>
              <a:buSzPct val="115000"/>
              <a:buFont typeface="Arial"/>
              <a:buNone/>
              <a:tabLst/>
              <a:defRPr/>
            </a:pPr>
            <a:r>
              <a:rPr kumimoji="0" lang="en-US" sz="1800" b="0" i="1" u="none" strike="noStrike" kern="1200" cap="none" spc="0" normalizeH="0" baseline="0" noProof="0" dirty="0">
                <a:ln>
                  <a:noFill/>
                </a:ln>
                <a:solidFill>
                  <a:srgbClr val="0070C0"/>
                </a:solidFill>
                <a:effectLst/>
                <a:uLnTx/>
                <a:uFillTx/>
                <a:latin typeface="Garamond" panose="02020404030301010803"/>
                <a:ea typeface="+mn-ea"/>
                <a:cs typeface="+mn-cs"/>
              </a:rPr>
              <a:t>		How am I to understand the link between these two paragraphs?</a:t>
            </a:r>
          </a:p>
          <a:p>
            <a:pPr marL="0" indent="0">
              <a:buNone/>
            </a:pPr>
            <a:endParaRPr lang="en-US" dirty="0"/>
          </a:p>
        </p:txBody>
      </p:sp>
    </p:spTree>
    <p:extLst>
      <p:ext uri="{BB962C8B-B14F-4D97-AF65-F5344CB8AC3E}">
        <p14:creationId xmlns:p14="http://schemas.microsoft.com/office/powerpoint/2010/main" val="298769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162C-302C-8031-59FA-D834AC08B410}"/>
              </a:ext>
            </a:extLst>
          </p:cNvPr>
          <p:cNvSpPr>
            <a:spLocks noGrp="1"/>
          </p:cNvSpPr>
          <p:nvPr>
            <p:ph type="title"/>
          </p:nvPr>
        </p:nvSpPr>
        <p:spPr/>
        <p:txBody>
          <a:bodyPr/>
          <a:lstStyle/>
          <a:p>
            <a:r>
              <a:rPr lang="en-US" dirty="0"/>
              <a:t>In-text feedback with </a:t>
            </a:r>
            <a:r>
              <a:rPr lang="en-US" dirty="0" err="1"/>
              <a:t>speedgrader</a:t>
            </a:r>
            <a:endParaRPr lang="en-US" dirty="0"/>
          </a:p>
        </p:txBody>
      </p:sp>
      <p:sp>
        <p:nvSpPr>
          <p:cNvPr id="3" name="Content Placeholder 2">
            <a:extLst>
              <a:ext uri="{FF2B5EF4-FFF2-40B4-BE49-F238E27FC236}">
                <a16:creationId xmlns:a16="http://schemas.microsoft.com/office/drawing/2014/main" id="{42ECA553-4FF1-F82C-5C46-0FB5C0076D7D}"/>
              </a:ext>
            </a:extLst>
          </p:cNvPr>
          <p:cNvSpPr>
            <a:spLocks noGrp="1"/>
          </p:cNvSpPr>
          <p:nvPr>
            <p:ph idx="1"/>
          </p:nvPr>
        </p:nvSpPr>
        <p:spPr>
          <a:xfrm>
            <a:off x="1506072" y="2638044"/>
            <a:ext cx="3513604" cy="3101983"/>
          </a:xfrm>
        </p:spPr>
        <p:txBody>
          <a:bodyPr/>
          <a:lstStyle/>
          <a:p>
            <a:pPr marL="0" indent="0">
              <a:buNone/>
            </a:pPr>
            <a:r>
              <a:rPr lang="en-US" sz="2400" b="1" dirty="0">
                <a:solidFill>
                  <a:schemeClr val="tx1"/>
                </a:solidFill>
              </a:rPr>
              <a:t>Consider Color-Coding</a:t>
            </a:r>
          </a:p>
          <a:p>
            <a:r>
              <a:rPr lang="en-US" dirty="0"/>
              <a:t>Problems with purpose of assignment?  </a:t>
            </a:r>
            <a:r>
              <a:rPr lang="en-US" sz="1200" dirty="0"/>
              <a:t>(Those most important things you identified when you were getting prepared)</a:t>
            </a:r>
          </a:p>
          <a:p>
            <a:pPr marL="0" indent="0">
              <a:buNone/>
            </a:pPr>
            <a:endParaRPr lang="en-US" sz="1200" dirty="0"/>
          </a:p>
          <a:p>
            <a:r>
              <a:rPr lang="en-US" dirty="0"/>
              <a:t>Patterns of error you found in the triage?</a:t>
            </a:r>
          </a:p>
          <a:p>
            <a:pPr marL="0" indent="0">
              <a:buNone/>
            </a:pPr>
            <a:endParaRPr lang="en-US" dirty="0"/>
          </a:p>
        </p:txBody>
      </p:sp>
      <p:pic>
        <p:nvPicPr>
          <p:cNvPr id="4" name="Content Placeholder 5">
            <a:extLst>
              <a:ext uri="{FF2B5EF4-FFF2-40B4-BE49-F238E27FC236}">
                <a16:creationId xmlns:a16="http://schemas.microsoft.com/office/drawing/2014/main" id="{12467387-B8D7-2490-B3C3-4DF0CD0ED3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162" y="2469021"/>
            <a:ext cx="5432613" cy="3941304"/>
          </a:xfrm>
          <a:prstGeom prst="rect">
            <a:avLst/>
          </a:prstGeom>
        </p:spPr>
      </p:pic>
    </p:spTree>
    <p:extLst>
      <p:ext uri="{BB962C8B-B14F-4D97-AF65-F5344CB8AC3E}">
        <p14:creationId xmlns:p14="http://schemas.microsoft.com/office/powerpoint/2010/main" val="658565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BD6D-D468-23F0-D1CB-D271F118F970}"/>
              </a:ext>
            </a:extLst>
          </p:cNvPr>
          <p:cNvSpPr>
            <a:spLocks noGrp="1"/>
          </p:cNvSpPr>
          <p:nvPr>
            <p:ph type="title"/>
          </p:nvPr>
        </p:nvSpPr>
        <p:spPr/>
        <p:txBody>
          <a:bodyPr/>
          <a:lstStyle/>
          <a:p>
            <a:r>
              <a:rPr lang="en-US" dirty="0"/>
              <a:t>In-text feedback with </a:t>
            </a:r>
            <a:r>
              <a:rPr lang="en-US" dirty="0" err="1"/>
              <a:t>speedgrader</a:t>
            </a:r>
            <a:endParaRPr lang="en-US" dirty="0"/>
          </a:p>
        </p:txBody>
      </p:sp>
      <p:sp>
        <p:nvSpPr>
          <p:cNvPr id="3" name="Content Placeholder 2">
            <a:extLst>
              <a:ext uri="{FF2B5EF4-FFF2-40B4-BE49-F238E27FC236}">
                <a16:creationId xmlns:a16="http://schemas.microsoft.com/office/drawing/2014/main" id="{70CCF52D-2582-CEC5-501E-0A94F3213CCF}"/>
              </a:ext>
            </a:extLst>
          </p:cNvPr>
          <p:cNvSpPr>
            <a:spLocks noGrp="1"/>
          </p:cNvSpPr>
          <p:nvPr>
            <p:ph idx="1"/>
          </p:nvPr>
        </p:nvSpPr>
        <p:spPr/>
        <p:txBody>
          <a:bodyPr/>
          <a:lstStyle/>
          <a:p>
            <a:pPr marL="0" indent="0">
              <a:buNone/>
            </a:pPr>
            <a:r>
              <a:rPr lang="en-US" sz="2400" b="1" dirty="0">
                <a:solidFill>
                  <a:schemeClr val="tx1"/>
                </a:solidFill>
              </a:rPr>
              <a:t>Consider Providing Informational Links with In-Text Comments</a:t>
            </a:r>
          </a:p>
          <a:p>
            <a:endParaRPr lang="en-US" dirty="0"/>
          </a:p>
          <a:p>
            <a:r>
              <a:rPr lang="en-US" dirty="0"/>
              <a:t>Course text</a:t>
            </a:r>
            <a:endParaRPr lang="en-US" sz="1200" dirty="0"/>
          </a:p>
          <a:p>
            <a:r>
              <a:rPr lang="en-US" dirty="0"/>
              <a:t>Style Manual</a:t>
            </a:r>
          </a:p>
          <a:p>
            <a:r>
              <a:rPr lang="en-US" dirty="0"/>
              <a:t>Writing Center </a:t>
            </a:r>
            <a:r>
              <a:rPr lang="en-US" dirty="0">
                <a:hlinkClick r:id="rId2"/>
              </a:rPr>
              <a:t>“Homegrown Handouts”</a:t>
            </a:r>
            <a:endParaRPr lang="en-US" dirty="0"/>
          </a:p>
          <a:p>
            <a:pPr marL="0" indent="0">
              <a:buNone/>
            </a:pPr>
            <a:endParaRPr lang="en-US" dirty="0"/>
          </a:p>
        </p:txBody>
      </p:sp>
      <p:sp>
        <p:nvSpPr>
          <p:cNvPr id="4" name="Speech Bubble: Rectangle with Corners Rounded 3">
            <a:extLst>
              <a:ext uri="{FF2B5EF4-FFF2-40B4-BE49-F238E27FC236}">
                <a16:creationId xmlns:a16="http://schemas.microsoft.com/office/drawing/2014/main" id="{77C2F1EF-C2B2-2AFB-3B96-25C9698F5602}"/>
              </a:ext>
            </a:extLst>
          </p:cNvPr>
          <p:cNvSpPr/>
          <p:nvPr/>
        </p:nvSpPr>
        <p:spPr>
          <a:xfrm>
            <a:off x="7231230" y="3638246"/>
            <a:ext cx="3784600" cy="2295403"/>
          </a:xfrm>
          <a:prstGeom prst="wedgeRoundRectCallout">
            <a:avLst>
              <a:gd name="adj1" fmla="val -35040"/>
              <a:gd name="adj2" fmla="val 703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are having trouble synthesizing your sources, which has resulted in unconvincing evidence for your thesis.  Please review synthesizing sources for your future essays: </a:t>
            </a:r>
            <a:r>
              <a:rPr lang="en-US" sz="1400" dirty="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https://www.simplypsychology.org/synthesising.html</a:t>
            </a:r>
          </a:p>
          <a:p>
            <a:pPr algn="ctr"/>
            <a:endParaRPr lang="en-US" dirty="0"/>
          </a:p>
        </p:txBody>
      </p:sp>
    </p:spTree>
    <p:extLst>
      <p:ext uri="{BB962C8B-B14F-4D97-AF65-F5344CB8AC3E}">
        <p14:creationId xmlns:p14="http://schemas.microsoft.com/office/powerpoint/2010/main" val="4070229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A008-C09E-B8C1-D928-48D603D4D4E3}"/>
              </a:ext>
            </a:extLst>
          </p:cNvPr>
          <p:cNvSpPr>
            <a:spLocks noGrp="1"/>
          </p:cNvSpPr>
          <p:nvPr>
            <p:ph type="title"/>
          </p:nvPr>
        </p:nvSpPr>
        <p:spPr/>
        <p:txBody>
          <a:bodyPr/>
          <a:lstStyle/>
          <a:p>
            <a:r>
              <a:rPr lang="en-US" dirty="0"/>
              <a:t>In-text feedback with </a:t>
            </a:r>
            <a:r>
              <a:rPr lang="en-US" dirty="0" err="1"/>
              <a:t>speedgrader</a:t>
            </a:r>
            <a:endParaRPr lang="en-US" dirty="0"/>
          </a:p>
        </p:txBody>
      </p:sp>
      <p:sp>
        <p:nvSpPr>
          <p:cNvPr id="3" name="Content Placeholder 2">
            <a:extLst>
              <a:ext uri="{FF2B5EF4-FFF2-40B4-BE49-F238E27FC236}">
                <a16:creationId xmlns:a16="http://schemas.microsoft.com/office/drawing/2014/main" id="{EACBC450-5385-AFDD-EE32-17D4D00FEA13}"/>
              </a:ext>
            </a:extLst>
          </p:cNvPr>
          <p:cNvSpPr>
            <a:spLocks noGrp="1"/>
          </p:cNvSpPr>
          <p:nvPr>
            <p:ph idx="1"/>
          </p:nvPr>
        </p:nvSpPr>
        <p:spPr>
          <a:xfrm>
            <a:off x="2231136" y="2480028"/>
            <a:ext cx="7729728" cy="3260000"/>
          </a:xfrm>
        </p:spPr>
        <p:txBody>
          <a:bodyPr>
            <a:normAutofit/>
          </a:bodyPr>
          <a:lstStyle/>
          <a:p>
            <a:pPr marL="0" indent="0">
              <a:buNone/>
            </a:pPr>
            <a:r>
              <a:rPr lang="en-US" sz="2400" b="1" dirty="0"/>
              <a:t>Comments: Initiate a Dialogue </a:t>
            </a:r>
          </a:p>
        </p:txBody>
      </p:sp>
      <p:pic>
        <p:nvPicPr>
          <p:cNvPr id="4" name="Picture 3">
            <a:extLst>
              <a:ext uri="{FF2B5EF4-FFF2-40B4-BE49-F238E27FC236}">
                <a16:creationId xmlns:a16="http://schemas.microsoft.com/office/drawing/2014/main" id="{809C8831-A8AC-7748-FF78-BE8F85740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136" y="3176659"/>
            <a:ext cx="7729728" cy="3260000"/>
          </a:xfrm>
          <a:prstGeom prst="rect">
            <a:avLst/>
          </a:prstGeom>
        </p:spPr>
      </p:pic>
    </p:spTree>
    <p:extLst>
      <p:ext uri="{BB962C8B-B14F-4D97-AF65-F5344CB8AC3E}">
        <p14:creationId xmlns:p14="http://schemas.microsoft.com/office/powerpoint/2010/main" val="1098654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88C0-8A48-E909-CA11-8C8CD3176C8F}"/>
              </a:ext>
            </a:extLst>
          </p:cNvPr>
          <p:cNvSpPr>
            <a:spLocks noGrp="1"/>
          </p:cNvSpPr>
          <p:nvPr>
            <p:ph type="title"/>
          </p:nvPr>
        </p:nvSpPr>
        <p:spPr/>
        <p:txBody>
          <a:bodyPr/>
          <a:lstStyle/>
          <a:p>
            <a:r>
              <a:rPr lang="en-US" dirty="0"/>
              <a:t>In-text feedback with </a:t>
            </a:r>
            <a:r>
              <a:rPr lang="en-US" dirty="0" err="1"/>
              <a:t>speedgrader</a:t>
            </a:r>
            <a:endParaRPr lang="en-US" dirty="0"/>
          </a:p>
        </p:txBody>
      </p:sp>
      <p:sp>
        <p:nvSpPr>
          <p:cNvPr id="3" name="Content Placeholder 2">
            <a:extLst>
              <a:ext uri="{FF2B5EF4-FFF2-40B4-BE49-F238E27FC236}">
                <a16:creationId xmlns:a16="http://schemas.microsoft.com/office/drawing/2014/main" id="{BA6F8B2B-3FAD-E9F4-5BC4-E28569DB9AF1}"/>
              </a:ext>
            </a:extLst>
          </p:cNvPr>
          <p:cNvSpPr>
            <a:spLocks noGrp="1"/>
          </p:cNvSpPr>
          <p:nvPr>
            <p:ph sz="half" idx="1"/>
          </p:nvPr>
        </p:nvSpPr>
        <p:spPr>
          <a:xfrm>
            <a:off x="1581912" y="2638044"/>
            <a:ext cx="5695188" cy="3101982"/>
          </a:xfrm>
        </p:spPr>
        <p:txBody>
          <a:bodyPr>
            <a:normAutofit/>
          </a:bodyPr>
          <a:lstStyle/>
          <a:p>
            <a:pPr marL="0" indent="0">
              <a:buNone/>
            </a:pPr>
            <a:r>
              <a:rPr lang="en-US" sz="2400" b="1" dirty="0"/>
              <a:t>Consider Creating a Comment Bank</a:t>
            </a:r>
          </a:p>
          <a:p>
            <a:endParaRPr lang="en-US" sz="1800" dirty="0"/>
          </a:p>
          <a:p>
            <a:r>
              <a:rPr lang="en-US" sz="1800" dirty="0"/>
              <a:t>Create a document with complete comments, or sentence frames, or links, to copy/paste into </a:t>
            </a:r>
            <a:r>
              <a:rPr lang="en-US" sz="1800" dirty="0" err="1"/>
              <a:t>SpeedGrader</a:t>
            </a:r>
            <a:r>
              <a:rPr lang="en-US" sz="1800" dirty="0"/>
              <a:t> annotations/highlighting. </a:t>
            </a:r>
          </a:p>
          <a:p>
            <a:pPr marL="0" indent="0">
              <a:buNone/>
            </a:pPr>
            <a:endParaRPr lang="en-US" sz="1800" dirty="0"/>
          </a:p>
          <a:p>
            <a:r>
              <a:rPr lang="en-US" sz="1800" dirty="0"/>
              <a:t>When possible, borrow language from the rubric.</a:t>
            </a:r>
          </a:p>
          <a:p>
            <a:pPr marL="0" indent="0">
              <a:buNone/>
            </a:pPr>
            <a:endParaRPr lang="en-US" dirty="0"/>
          </a:p>
        </p:txBody>
      </p:sp>
      <p:sp>
        <p:nvSpPr>
          <p:cNvPr id="4" name="Content Placeholder 3">
            <a:extLst>
              <a:ext uri="{FF2B5EF4-FFF2-40B4-BE49-F238E27FC236}">
                <a16:creationId xmlns:a16="http://schemas.microsoft.com/office/drawing/2014/main" id="{C78A421B-EC32-5043-A7D3-85D1F54C1313}"/>
              </a:ext>
            </a:extLst>
          </p:cNvPr>
          <p:cNvSpPr>
            <a:spLocks noGrp="1"/>
          </p:cNvSpPr>
          <p:nvPr>
            <p:ph sz="half" idx="2"/>
          </p:nvPr>
        </p:nvSpPr>
        <p:spPr>
          <a:xfrm>
            <a:off x="6863716" y="3385470"/>
            <a:ext cx="4270247" cy="2638238"/>
          </a:xfrm>
        </p:spPr>
        <p:txBody>
          <a:bodyPr>
            <a:normAutofit/>
          </a:bodyPr>
          <a:lstStyle/>
          <a:p>
            <a:endParaRPr lang="en-US" dirty="0"/>
          </a:p>
        </p:txBody>
      </p:sp>
    </p:spTree>
    <p:extLst>
      <p:ext uri="{BB962C8B-B14F-4D97-AF65-F5344CB8AC3E}">
        <p14:creationId xmlns:p14="http://schemas.microsoft.com/office/powerpoint/2010/main" val="246682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B684-4FC5-A21F-82AB-21A831DA4B41}"/>
              </a:ext>
            </a:extLst>
          </p:cNvPr>
          <p:cNvSpPr>
            <a:spLocks noGrp="1"/>
          </p:cNvSpPr>
          <p:nvPr>
            <p:ph type="title"/>
          </p:nvPr>
        </p:nvSpPr>
        <p:spPr/>
        <p:txBody>
          <a:bodyPr/>
          <a:lstStyle/>
          <a:p>
            <a:r>
              <a:rPr lang="en-US" dirty="0"/>
              <a:t>The goal of providing feedback</a:t>
            </a:r>
          </a:p>
        </p:txBody>
      </p:sp>
      <p:sp>
        <p:nvSpPr>
          <p:cNvPr id="3" name="Content Placeholder 2">
            <a:extLst>
              <a:ext uri="{FF2B5EF4-FFF2-40B4-BE49-F238E27FC236}">
                <a16:creationId xmlns:a16="http://schemas.microsoft.com/office/drawing/2014/main" id="{2301879E-B0FA-AA20-D987-F7893BC0F4F9}"/>
              </a:ext>
            </a:extLst>
          </p:cNvPr>
          <p:cNvSpPr>
            <a:spLocks noGrp="1"/>
          </p:cNvSpPr>
          <p:nvPr>
            <p:ph idx="1"/>
          </p:nvPr>
        </p:nvSpPr>
        <p:spPr/>
        <p:txBody>
          <a:bodyPr anchor="ctr"/>
          <a:lstStyle/>
          <a:p>
            <a:pPr algn="ctr">
              <a:buNone/>
            </a:pPr>
            <a:r>
              <a:rPr lang="en-US" sz="2000" b="1" dirty="0"/>
              <a:t>To communicate how the student can</a:t>
            </a:r>
            <a:r>
              <a:rPr lang="en-US" sz="2000" b="1" i="1" dirty="0"/>
              <a:t> </a:t>
            </a:r>
            <a:r>
              <a:rPr lang="en-US" sz="2000" b="1" i="1" u="sng" dirty="0"/>
              <a:t>improve</a:t>
            </a:r>
            <a:r>
              <a:rPr lang="en-US" sz="2000" b="1" i="1" dirty="0"/>
              <a:t> </a:t>
            </a:r>
            <a:r>
              <a:rPr lang="en-US" sz="2000" b="1" dirty="0"/>
              <a:t>by detailing his/her/their strengths and weaknesses.</a:t>
            </a:r>
          </a:p>
          <a:p>
            <a:pPr>
              <a:buNone/>
            </a:pPr>
            <a:endParaRPr lang="en-US" dirty="0"/>
          </a:p>
          <a:p>
            <a:pPr algn="ctr">
              <a:buNone/>
            </a:pPr>
            <a:r>
              <a:rPr lang="en-US" sz="1400" dirty="0"/>
              <a:t>Consider the feedback process an opportunity </a:t>
            </a:r>
            <a:r>
              <a:rPr lang="en-US" sz="1400" i="1" dirty="0"/>
              <a:t>to teach </a:t>
            </a:r>
          </a:p>
          <a:p>
            <a:pPr algn="ctr">
              <a:buNone/>
            </a:pPr>
            <a:r>
              <a:rPr lang="en-US" sz="1400" dirty="0"/>
              <a:t>(vs. substantiate a grade).</a:t>
            </a:r>
          </a:p>
          <a:p>
            <a:pPr marL="0" indent="0">
              <a:buNone/>
            </a:pPr>
            <a:endParaRPr lang="en-US" dirty="0"/>
          </a:p>
        </p:txBody>
      </p:sp>
      <p:sp>
        <p:nvSpPr>
          <p:cNvPr id="4" name="Text Placeholder 3">
            <a:extLst>
              <a:ext uri="{FF2B5EF4-FFF2-40B4-BE49-F238E27FC236}">
                <a16:creationId xmlns:a16="http://schemas.microsoft.com/office/drawing/2014/main" id="{3418597B-1572-F761-BA82-CBB2F088E6C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29191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88C0-8A48-E909-CA11-8C8CD3176C8F}"/>
              </a:ext>
            </a:extLst>
          </p:cNvPr>
          <p:cNvSpPr>
            <a:spLocks noGrp="1"/>
          </p:cNvSpPr>
          <p:nvPr>
            <p:ph type="title"/>
          </p:nvPr>
        </p:nvSpPr>
        <p:spPr/>
        <p:txBody>
          <a:bodyPr/>
          <a:lstStyle/>
          <a:p>
            <a:r>
              <a:rPr lang="en-US" dirty="0"/>
              <a:t>In-text feedback with </a:t>
            </a:r>
            <a:r>
              <a:rPr lang="en-US" dirty="0" err="1"/>
              <a:t>speedgrader</a:t>
            </a:r>
            <a:endParaRPr lang="en-US" dirty="0"/>
          </a:p>
        </p:txBody>
      </p:sp>
      <p:sp>
        <p:nvSpPr>
          <p:cNvPr id="3" name="Content Placeholder 2">
            <a:extLst>
              <a:ext uri="{FF2B5EF4-FFF2-40B4-BE49-F238E27FC236}">
                <a16:creationId xmlns:a16="http://schemas.microsoft.com/office/drawing/2014/main" id="{BA6F8B2B-3FAD-E9F4-5BC4-E28569DB9AF1}"/>
              </a:ext>
            </a:extLst>
          </p:cNvPr>
          <p:cNvSpPr>
            <a:spLocks noGrp="1"/>
          </p:cNvSpPr>
          <p:nvPr>
            <p:ph sz="half" idx="1"/>
          </p:nvPr>
        </p:nvSpPr>
        <p:spPr>
          <a:xfrm>
            <a:off x="1581912" y="2638044"/>
            <a:ext cx="5695188" cy="3101982"/>
          </a:xfrm>
        </p:spPr>
        <p:txBody>
          <a:bodyPr>
            <a:normAutofit/>
          </a:bodyPr>
          <a:lstStyle/>
          <a:p>
            <a:pPr marL="0" indent="0">
              <a:buNone/>
            </a:pPr>
            <a:r>
              <a:rPr lang="en-US" sz="2400" b="1" dirty="0"/>
              <a:t>Consider Creating a Comment Bank</a:t>
            </a:r>
          </a:p>
          <a:p>
            <a:endParaRPr lang="en-US" sz="1800" dirty="0"/>
          </a:p>
          <a:p>
            <a:r>
              <a:rPr lang="en-US" sz="1800" dirty="0"/>
              <a:t>Create a document with complete comments, or sentence frames, or links, to copy/paste into </a:t>
            </a:r>
            <a:r>
              <a:rPr lang="en-US" sz="1800" dirty="0" err="1"/>
              <a:t>SpeedGrader</a:t>
            </a:r>
            <a:r>
              <a:rPr lang="en-US" sz="1800" dirty="0"/>
              <a:t> annotations/highlighting. </a:t>
            </a:r>
          </a:p>
          <a:p>
            <a:pPr marL="0" indent="0">
              <a:buNone/>
            </a:pPr>
            <a:endParaRPr lang="en-US" sz="1800" dirty="0"/>
          </a:p>
          <a:p>
            <a:r>
              <a:rPr lang="en-US" sz="1800" dirty="0"/>
              <a:t>When possible, borrow language from the rubric.</a:t>
            </a:r>
          </a:p>
          <a:p>
            <a:pPr marL="0" indent="0">
              <a:buNone/>
            </a:pPr>
            <a:endParaRPr lang="en-US" dirty="0"/>
          </a:p>
        </p:txBody>
      </p:sp>
      <p:sp>
        <p:nvSpPr>
          <p:cNvPr id="4" name="Content Placeholder 3">
            <a:extLst>
              <a:ext uri="{FF2B5EF4-FFF2-40B4-BE49-F238E27FC236}">
                <a16:creationId xmlns:a16="http://schemas.microsoft.com/office/drawing/2014/main" id="{C78A421B-EC32-5043-A7D3-85D1F54C1313}"/>
              </a:ext>
            </a:extLst>
          </p:cNvPr>
          <p:cNvSpPr>
            <a:spLocks noGrp="1"/>
          </p:cNvSpPr>
          <p:nvPr>
            <p:ph sz="half" idx="2"/>
          </p:nvPr>
        </p:nvSpPr>
        <p:spPr>
          <a:xfrm>
            <a:off x="6863716" y="3385470"/>
            <a:ext cx="4270247" cy="2638238"/>
          </a:xfrm>
        </p:spPr>
        <p:txBody>
          <a:bodyPr>
            <a:normAutofit/>
          </a:bodyPr>
          <a:lstStyle/>
          <a:p>
            <a:pPr marL="0" indent="0">
              <a:buNone/>
            </a:pPr>
            <a:r>
              <a:rPr lang="en-US" sz="1800" i="1" dirty="0">
                <a:solidFill>
                  <a:srgbClr val="0070C0"/>
                </a:solidFill>
              </a:rPr>
              <a:t>“Great thesis: it is critical and of the appropriate scope.  Keep this up!”</a:t>
            </a:r>
          </a:p>
          <a:p>
            <a:pPr marL="0" indent="0">
              <a:buNone/>
            </a:pPr>
            <a:endParaRPr lang="en-US" sz="1800" i="1" dirty="0">
              <a:solidFill>
                <a:srgbClr val="0070C0"/>
              </a:solidFill>
            </a:endParaRPr>
          </a:p>
          <a:p>
            <a:pPr marL="0" indent="0">
              <a:buNone/>
            </a:pPr>
            <a:r>
              <a:rPr lang="en-US" sz="1800" i="1" dirty="0">
                <a:solidFill>
                  <a:srgbClr val="0070C0"/>
                </a:solidFill>
              </a:rPr>
              <a:t>“Pattern of error = sentence fragments.  Please review this issue </a:t>
            </a:r>
            <a:r>
              <a:rPr lang="en-US" sz="1800" i="1" dirty="0">
                <a:solidFill>
                  <a:srgbClr val="FFC000"/>
                </a:solidFill>
                <a:hlinkClick r:id="rId2">
                  <a:extLst>
                    <a:ext uri="{A12FA001-AC4F-418D-AE19-62706E023703}">
                      <ahyp:hlinkClr xmlns:ahyp="http://schemas.microsoft.com/office/drawing/2018/hyperlinkcolor" val="tx"/>
                    </a:ext>
                  </a:extLst>
                </a:hlinkClick>
              </a:rPr>
              <a:t>here</a:t>
            </a:r>
            <a:r>
              <a:rPr lang="en-US" sz="1800" i="1" dirty="0">
                <a:solidFill>
                  <a:srgbClr val="FFC000"/>
                </a:solidFill>
              </a:rPr>
              <a:t>,</a:t>
            </a:r>
            <a:r>
              <a:rPr lang="en-US" sz="1800" i="1" dirty="0">
                <a:solidFill>
                  <a:srgbClr val="0070C0"/>
                </a:solidFill>
              </a:rPr>
              <a:t> and proofread your next essay for this error.  Let me know if you need help with this.”</a:t>
            </a:r>
          </a:p>
          <a:p>
            <a:endParaRPr lang="en-US" dirty="0"/>
          </a:p>
        </p:txBody>
      </p:sp>
    </p:spTree>
    <p:extLst>
      <p:ext uri="{BB962C8B-B14F-4D97-AF65-F5344CB8AC3E}">
        <p14:creationId xmlns:p14="http://schemas.microsoft.com/office/powerpoint/2010/main" val="2244869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3298-8465-BB36-CE1B-8BF0A0D27065}"/>
              </a:ext>
            </a:extLst>
          </p:cNvPr>
          <p:cNvSpPr>
            <a:spLocks noGrp="1"/>
          </p:cNvSpPr>
          <p:nvPr>
            <p:ph type="ctrTitle"/>
          </p:nvPr>
        </p:nvSpPr>
        <p:spPr/>
        <p:txBody>
          <a:bodyPr/>
          <a:lstStyle/>
          <a:p>
            <a:r>
              <a:rPr lang="en-US" dirty="0"/>
              <a:t>culminating comments + rubric</a:t>
            </a:r>
          </a:p>
        </p:txBody>
      </p:sp>
      <p:sp>
        <p:nvSpPr>
          <p:cNvPr id="3" name="Subtitle 2">
            <a:extLst>
              <a:ext uri="{FF2B5EF4-FFF2-40B4-BE49-F238E27FC236}">
                <a16:creationId xmlns:a16="http://schemas.microsoft.com/office/drawing/2014/main" id="{CAA49EAE-E262-C997-31A0-C9EAD46601F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54036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orrest\AppData\Local\Microsoft\Windows\Temporary Internet Files\Content.IE5\LMVRS6D2\MC900318880[1].wmf">
            <a:extLst>
              <a:ext uri="{FF2B5EF4-FFF2-40B4-BE49-F238E27FC236}">
                <a16:creationId xmlns:a16="http://schemas.microsoft.com/office/drawing/2014/main" id="{4DF2862A-E5DE-CEDB-A8FB-3671338F9F95}"/>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3119717" y="3317158"/>
            <a:ext cx="6115050" cy="3112217"/>
          </a:xfrm>
          <a:prstGeom prst="rect">
            <a:avLst/>
          </a:prstGeom>
          <a:noFill/>
        </p:spPr>
      </p:pic>
      <p:sp>
        <p:nvSpPr>
          <p:cNvPr id="2" name="Title 1">
            <a:extLst>
              <a:ext uri="{FF2B5EF4-FFF2-40B4-BE49-F238E27FC236}">
                <a16:creationId xmlns:a16="http://schemas.microsoft.com/office/drawing/2014/main" id="{EC47C87B-D592-783E-BF33-10307A6410D8}"/>
              </a:ext>
            </a:extLst>
          </p:cNvPr>
          <p:cNvSpPr>
            <a:spLocks noGrp="1"/>
          </p:cNvSpPr>
          <p:nvPr>
            <p:ph type="title"/>
          </p:nvPr>
        </p:nvSpPr>
        <p:spPr/>
        <p:txBody>
          <a:bodyPr/>
          <a:lstStyle/>
          <a:p>
            <a:r>
              <a:rPr lang="en-US" dirty="0"/>
              <a:t>Culminating comments</a:t>
            </a:r>
          </a:p>
        </p:txBody>
      </p:sp>
      <p:sp>
        <p:nvSpPr>
          <p:cNvPr id="3" name="Content Placeholder 2">
            <a:extLst>
              <a:ext uri="{FF2B5EF4-FFF2-40B4-BE49-F238E27FC236}">
                <a16:creationId xmlns:a16="http://schemas.microsoft.com/office/drawing/2014/main" id="{505E5B6F-FB3F-6125-EC5E-3D8ADA1B6C30}"/>
              </a:ext>
            </a:extLst>
          </p:cNvPr>
          <p:cNvSpPr>
            <a:spLocks noGrp="1"/>
          </p:cNvSpPr>
          <p:nvPr>
            <p:ph idx="1"/>
          </p:nvPr>
        </p:nvSpPr>
        <p:spPr>
          <a:xfrm>
            <a:off x="2724150" y="2638044"/>
            <a:ext cx="6906185" cy="3511744"/>
          </a:xfrm>
        </p:spPr>
        <p:txBody>
          <a:bodyPr>
            <a:normAutofit/>
          </a:bodyPr>
          <a:lstStyle/>
          <a:p>
            <a:pPr algn="ctr">
              <a:buNone/>
            </a:pPr>
            <a:r>
              <a:rPr lang="en-US" sz="2400" b="1" dirty="0"/>
              <a:t>Remember the Balancing Act:</a:t>
            </a:r>
          </a:p>
          <a:p>
            <a:pPr>
              <a:buNone/>
            </a:pPr>
            <a:endParaRPr lang="en-US" sz="1600" dirty="0"/>
          </a:p>
          <a:p>
            <a:pPr algn="ctr">
              <a:buNone/>
            </a:pPr>
            <a:r>
              <a:rPr lang="en-US" sz="1800" i="1" dirty="0"/>
              <a:t>	</a:t>
            </a:r>
            <a:r>
              <a:rPr lang="en-US" sz="2000" b="1" i="1" dirty="0"/>
              <a:t>Strengths &amp; Weaknesses</a:t>
            </a:r>
          </a:p>
          <a:p>
            <a:pPr algn="ctr">
              <a:buNone/>
            </a:pPr>
            <a:endParaRPr lang="en-US" sz="2000" b="1" i="1" dirty="0"/>
          </a:p>
          <a:p>
            <a:pPr algn="ctr">
              <a:buNone/>
            </a:pPr>
            <a:r>
              <a:rPr lang="en-US" sz="2000" b="1" i="1" dirty="0"/>
              <a:t>Content &amp; Prose</a:t>
            </a:r>
          </a:p>
          <a:p>
            <a:pPr algn="ctr">
              <a:buNone/>
            </a:pPr>
            <a:endParaRPr lang="en-US" sz="2000" b="1" i="1" dirty="0"/>
          </a:p>
          <a:p>
            <a:pPr algn="ctr">
              <a:buNone/>
            </a:pPr>
            <a:r>
              <a:rPr lang="en-US" sz="2000" b="1" i="1" dirty="0"/>
              <a:t>	Enough feedback, but not too much</a:t>
            </a:r>
          </a:p>
          <a:p>
            <a:pPr>
              <a:buNone/>
            </a:pPr>
            <a:r>
              <a:rPr lang="en-US" dirty="0"/>
              <a:t>		</a:t>
            </a:r>
            <a:endParaRPr lang="en-US" sz="3200" dirty="0">
              <a:solidFill>
                <a:schemeClr val="accent5">
                  <a:lumMod val="75000"/>
                </a:schemeClr>
              </a:solidFill>
            </a:endParaRPr>
          </a:p>
          <a:p>
            <a:pPr marL="0" indent="0">
              <a:buNone/>
            </a:pPr>
            <a:endParaRPr lang="en-US" dirty="0"/>
          </a:p>
        </p:txBody>
      </p:sp>
    </p:spTree>
    <p:extLst>
      <p:ext uri="{BB962C8B-B14F-4D97-AF65-F5344CB8AC3E}">
        <p14:creationId xmlns:p14="http://schemas.microsoft.com/office/powerpoint/2010/main" val="1862214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3" name="Content Placeholder 2">
            <a:extLst>
              <a:ext uri="{FF2B5EF4-FFF2-40B4-BE49-F238E27FC236}">
                <a16:creationId xmlns:a16="http://schemas.microsoft.com/office/drawing/2014/main" id="{F6D95767-FC11-2700-DC50-07ACA50D57FF}"/>
              </a:ext>
            </a:extLst>
          </p:cNvPr>
          <p:cNvSpPr>
            <a:spLocks noGrp="1"/>
          </p:cNvSpPr>
          <p:nvPr>
            <p:ph idx="1"/>
          </p:nvPr>
        </p:nvSpPr>
        <p:spPr/>
        <p:txBody>
          <a:bodyPr/>
          <a:lstStyle/>
          <a:p>
            <a:pPr>
              <a:buNone/>
            </a:pPr>
            <a:r>
              <a:rPr lang="en-US" sz="1800" i="1" dirty="0">
                <a:solidFill>
                  <a:srgbClr val="0070C0"/>
                </a:solidFill>
              </a:rPr>
              <a:t>Dahlia,	</a:t>
            </a:r>
          </a:p>
          <a:p>
            <a:pPr>
              <a:buNone/>
            </a:pPr>
            <a:r>
              <a:rPr lang="en-US" sz="1800" i="1" dirty="0">
                <a:solidFill>
                  <a:srgbClr val="0070C0"/>
                </a:solidFill>
              </a:rPr>
              <a:t>	In the first few pages here you do a good job using concrete info (i.e. specific players) to discuss this topic; however, this info, and your sources, simply proves that competitors </a:t>
            </a:r>
            <a:r>
              <a:rPr lang="en-US" sz="1800" i="1" u="sng" dirty="0">
                <a:solidFill>
                  <a:srgbClr val="0070C0"/>
                </a:solidFill>
              </a:rPr>
              <a:t>use</a:t>
            </a:r>
            <a:r>
              <a:rPr lang="en-US" sz="1800" i="1" dirty="0">
                <a:solidFill>
                  <a:srgbClr val="0070C0"/>
                </a:solidFill>
              </a:rPr>
              <a:t> PEDs, not </a:t>
            </a:r>
            <a:r>
              <a:rPr lang="en-US" sz="1800" i="1" u="sng" dirty="0">
                <a:solidFill>
                  <a:srgbClr val="0070C0"/>
                </a:solidFill>
              </a:rPr>
              <a:t>why</a:t>
            </a:r>
            <a:r>
              <a:rPr lang="en-US" sz="1800" i="1" dirty="0">
                <a:solidFill>
                  <a:srgbClr val="0070C0"/>
                </a:solidFill>
              </a:rPr>
              <a:t> this practice needs to be stopped (which is what your thesis promises to prove).  That said, I see improvement in your sentence crafting here (see pg.2).  In your next essay I’d like you to work on your imprecise and/or poor word choices (see pg. 1), as well as creating a more convincing concluding paragraph (pg. 2,3).  See my other comments/corrections throughout and let me know if you have any questions.</a:t>
            </a:r>
          </a:p>
          <a:p>
            <a:pPr marL="0" indent="0">
              <a:buNone/>
            </a:pPr>
            <a:endParaRPr lang="en-US" dirty="0"/>
          </a:p>
        </p:txBody>
      </p:sp>
    </p:spTree>
    <p:extLst>
      <p:ext uri="{BB962C8B-B14F-4D97-AF65-F5344CB8AC3E}">
        <p14:creationId xmlns:p14="http://schemas.microsoft.com/office/powerpoint/2010/main" val="3743448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4" name="Content Placeholder 3">
            <a:extLst>
              <a:ext uri="{FF2B5EF4-FFF2-40B4-BE49-F238E27FC236}">
                <a16:creationId xmlns:a16="http://schemas.microsoft.com/office/drawing/2014/main" id="{EA00F36B-33EB-9289-9F45-B7CF8E3E9158}"/>
              </a:ext>
            </a:extLst>
          </p:cNvPr>
          <p:cNvSpPr>
            <a:spLocks noGrp="1"/>
          </p:cNvSpPr>
          <p:nvPr>
            <p:ph sz="half" idx="1"/>
          </p:nvPr>
        </p:nvSpPr>
        <p:spPr>
          <a:xfrm>
            <a:off x="1581912" y="2638043"/>
            <a:ext cx="4271771" cy="3757605"/>
          </a:xfrm>
        </p:spPr>
        <p:txBody>
          <a:bodyPr>
            <a:normAutofit fontScale="92500" lnSpcReduction="10000"/>
          </a:bodyPr>
          <a:lstStyle/>
          <a:p>
            <a:pPr>
              <a:buNone/>
            </a:pPr>
            <a:r>
              <a:rPr lang="en-US" sz="1800" i="1" dirty="0">
                <a:solidFill>
                  <a:srgbClr val="0070C0"/>
                </a:solidFill>
              </a:rPr>
              <a:t>Dahlia,	</a:t>
            </a:r>
          </a:p>
          <a:p>
            <a:pPr>
              <a:buNone/>
            </a:pPr>
            <a:r>
              <a:rPr lang="en-US" sz="1800" i="1" dirty="0">
                <a:solidFill>
                  <a:srgbClr val="0070C0"/>
                </a:solidFill>
              </a:rPr>
              <a:t>	In the first few pages here you do a good job using concrete info (i.e. specific players) to discuss this topic; however, this info, and your sources, simply proves that competitors </a:t>
            </a:r>
            <a:r>
              <a:rPr lang="en-US" sz="1800" i="1" u="sng" dirty="0">
                <a:solidFill>
                  <a:srgbClr val="0070C0"/>
                </a:solidFill>
              </a:rPr>
              <a:t>use</a:t>
            </a:r>
            <a:r>
              <a:rPr lang="en-US" sz="1800" i="1" dirty="0">
                <a:solidFill>
                  <a:srgbClr val="0070C0"/>
                </a:solidFill>
              </a:rPr>
              <a:t> PEDs, not </a:t>
            </a:r>
            <a:r>
              <a:rPr lang="en-US" sz="1800" i="1" u="sng" dirty="0">
                <a:solidFill>
                  <a:srgbClr val="0070C0"/>
                </a:solidFill>
              </a:rPr>
              <a:t>why</a:t>
            </a:r>
            <a:r>
              <a:rPr lang="en-US" sz="1800" i="1" dirty="0">
                <a:solidFill>
                  <a:srgbClr val="0070C0"/>
                </a:solidFill>
              </a:rPr>
              <a:t> this practice needs to be stopped (which is what your thesis promises to prove).  That said, I see improvement in your sentence crafting here (see pg.2).  In your next essay I’d like you to work on your imprecise and/or poor word choices (see pg. 1), as well as creating a more convincing concluding paragraph (pg. 2,3).  See my other comments/corrections throughout and let me know if you have any questions.</a:t>
            </a:r>
          </a:p>
          <a:p>
            <a:pPr marL="0" indent="0">
              <a:buNone/>
            </a:pPr>
            <a:endParaRPr lang="en-US" dirty="0"/>
          </a:p>
        </p:txBody>
      </p:sp>
      <p:sp>
        <p:nvSpPr>
          <p:cNvPr id="5" name="Content Placeholder 4">
            <a:extLst>
              <a:ext uri="{FF2B5EF4-FFF2-40B4-BE49-F238E27FC236}">
                <a16:creationId xmlns:a16="http://schemas.microsoft.com/office/drawing/2014/main" id="{E17D5017-C088-733C-ACD7-412A53E3431E}"/>
              </a:ext>
            </a:extLst>
          </p:cNvPr>
          <p:cNvSpPr>
            <a:spLocks noGrp="1"/>
          </p:cNvSpPr>
          <p:nvPr>
            <p:ph sz="half" idx="2"/>
          </p:nvPr>
        </p:nvSpPr>
        <p:spPr/>
        <p:txBody>
          <a:bodyPr>
            <a:normAutofit fontScale="92500" lnSpcReduction="10000"/>
          </a:bodyPr>
          <a:lstStyle/>
          <a:p>
            <a:pPr marL="0" lvl="1">
              <a:spcAft>
                <a:spcPts val="0"/>
              </a:spcAft>
            </a:pPr>
            <a:r>
              <a:rPr lang="en-US" sz="1800" dirty="0"/>
              <a:t>Begins with a strength.</a:t>
            </a:r>
          </a:p>
          <a:p>
            <a:pPr marL="0" indent="0">
              <a:buNone/>
            </a:pPr>
            <a:endParaRPr lang="en-US" dirty="0"/>
          </a:p>
        </p:txBody>
      </p:sp>
    </p:spTree>
    <p:extLst>
      <p:ext uri="{BB962C8B-B14F-4D97-AF65-F5344CB8AC3E}">
        <p14:creationId xmlns:p14="http://schemas.microsoft.com/office/powerpoint/2010/main" val="4143133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4" name="Content Placeholder 3">
            <a:extLst>
              <a:ext uri="{FF2B5EF4-FFF2-40B4-BE49-F238E27FC236}">
                <a16:creationId xmlns:a16="http://schemas.microsoft.com/office/drawing/2014/main" id="{EA00F36B-33EB-9289-9F45-B7CF8E3E9158}"/>
              </a:ext>
            </a:extLst>
          </p:cNvPr>
          <p:cNvSpPr>
            <a:spLocks noGrp="1"/>
          </p:cNvSpPr>
          <p:nvPr>
            <p:ph sz="half" idx="1"/>
          </p:nvPr>
        </p:nvSpPr>
        <p:spPr>
          <a:xfrm>
            <a:off x="1581912" y="2638043"/>
            <a:ext cx="4271771" cy="3757605"/>
          </a:xfrm>
        </p:spPr>
        <p:txBody>
          <a:bodyPr>
            <a:normAutofit fontScale="92500" lnSpcReduction="10000"/>
          </a:bodyPr>
          <a:lstStyle/>
          <a:p>
            <a:pPr>
              <a:buNone/>
            </a:pPr>
            <a:r>
              <a:rPr lang="en-US" sz="1800" i="1" dirty="0">
                <a:solidFill>
                  <a:srgbClr val="0070C0"/>
                </a:solidFill>
              </a:rPr>
              <a:t>Dahlia,	</a:t>
            </a:r>
          </a:p>
          <a:p>
            <a:pPr>
              <a:buNone/>
            </a:pPr>
            <a:r>
              <a:rPr lang="en-US" sz="1800" i="1" dirty="0">
                <a:solidFill>
                  <a:srgbClr val="0070C0"/>
                </a:solidFill>
              </a:rPr>
              <a:t>	In the first few pages here you do a good job using concrete info (i.e. specific players) to discuss this topic; however, this info, and your sources, simply proves that competitors </a:t>
            </a:r>
            <a:r>
              <a:rPr lang="en-US" sz="1800" i="1" u="sng" dirty="0">
                <a:solidFill>
                  <a:srgbClr val="0070C0"/>
                </a:solidFill>
              </a:rPr>
              <a:t>use</a:t>
            </a:r>
            <a:r>
              <a:rPr lang="en-US" sz="1800" i="1" dirty="0">
                <a:solidFill>
                  <a:srgbClr val="0070C0"/>
                </a:solidFill>
              </a:rPr>
              <a:t> PEDs, not </a:t>
            </a:r>
            <a:r>
              <a:rPr lang="en-US" sz="1800" i="1" u="sng" dirty="0">
                <a:solidFill>
                  <a:srgbClr val="0070C0"/>
                </a:solidFill>
              </a:rPr>
              <a:t>why</a:t>
            </a:r>
            <a:r>
              <a:rPr lang="en-US" sz="1800" i="1" dirty="0">
                <a:solidFill>
                  <a:srgbClr val="0070C0"/>
                </a:solidFill>
              </a:rPr>
              <a:t> this practice needs to be stopped (which is what your thesis promises to prove).  That said, I see improvement in your sentence crafting here (see pg.2).  In your next essay I’d like you to work on your imprecise and/or poor word choices (see pg. 1), as well as creating a more convincing concluding paragraph (pg. 2,3).  See my other comments/corrections throughout and let me know if you have any questions.</a:t>
            </a:r>
          </a:p>
          <a:p>
            <a:pPr marL="0" indent="0">
              <a:buNone/>
            </a:pPr>
            <a:endParaRPr lang="en-US" dirty="0"/>
          </a:p>
        </p:txBody>
      </p:sp>
      <p:sp>
        <p:nvSpPr>
          <p:cNvPr id="5" name="Content Placeholder 4">
            <a:extLst>
              <a:ext uri="{FF2B5EF4-FFF2-40B4-BE49-F238E27FC236}">
                <a16:creationId xmlns:a16="http://schemas.microsoft.com/office/drawing/2014/main" id="{E17D5017-C088-733C-ACD7-412A53E3431E}"/>
              </a:ext>
            </a:extLst>
          </p:cNvPr>
          <p:cNvSpPr>
            <a:spLocks noGrp="1"/>
          </p:cNvSpPr>
          <p:nvPr>
            <p:ph sz="half" idx="2"/>
          </p:nvPr>
        </p:nvSpPr>
        <p:spPr/>
        <p:txBody>
          <a:bodyPr>
            <a:normAutofit fontScale="92500" lnSpcReduction="10000"/>
          </a:bodyPr>
          <a:lstStyle/>
          <a:p>
            <a:pPr marL="0" lvl="1">
              <a:spcAft>
                <a:spcPts val="0"/>
              </a:spcAft>
            </a:pPr>
            <a:r>
              <a:rPr lang="en-US" sz="1800" dirty="0"/>
              <a:t>Begins with a strength.</a:t>
            </a:r>
          </a:p>
          <a:p>
            <a:pPr marL="0" lvl="1">
              <a:spcAft>
                <a:spcPts val="0"/>
              </a:spcAft>
            </a:pPr>
            <a:r>
              <a:rPr lang="en-US" sz="1800" dirty="0"/>
              <a:t>Organizational strategy: Critique of content, followed by critique of Prose.</a:t>
            </a:r>
          </a:p>
          <a:p>
            <a:pPr marL="0" indent="0">
              <a:buNone/>
            </a:pPr>
            <a:endParaRPr lang="en-US" dirty="0"/>
          </a:p>
        </p:txBody>
      </p:sp>
    </p:spTree>
    <p:extLst>
      <p:ext uri="{BB962C8B-B14F-4D97-AF65-F5344CB8AC3E}">
        <p14:creationId xmlns:p14="http://schemas.microsoft.com/office/powerpoint/2010/main" val="1897870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4" name="Content Placeholder 3">
            <a:extLst>
              <a:ext uri="{FF2B5EF4-FFF2-40B4-BE49-F238E27FC236}">
                <a16:creationId xmlns:a16="http://schemas.microsoft.com/office/drawing/2014/main" id="{EA00F36B-33EB-9289-9F45-B7CF8E3E9158}"/>
              </a:ext>
            </a:extLst>
          </p:cNvPr>
          <p:cNvSpPr>
            <a:spLocks noGrp="1"/>
          </p:cNvSpPr>
          <p:nvPr>
            <p:ph sz="half" idx="1"/>
          </p:nvPr>
        </p:nvSpPr>
        <p:spPr>
          <a:xfrm>
            <a:off x="1581912" y="2638043"/>
            <a:ext cx="4271771" cy="3757605"/>
          </a:xfrm>
        </p:spPr>
        <p:txBody>
          <a:bodyPr>
            <a:normAutofit fontScale="92500" lnSpcReduction="10000"/>
          </a:bodyPr>
          <a:lstStyle/>
          <a:p>
            <a:pPr>
              <a:buNone/>
            </a:pPr>
            <a:r>
              <a:rPr lang="en-US" sz="1800" i="1" dirty="0">
                <a:solidFill>
                  <a:srgbClr val="0070C0"/>
                </a:solidFill>
              </a:rPr>
              <a:t>Dahlia,	</a:t>
            </a:r>
          </a:p>
          <a:p>
            <a:pPr>
              <a:buNone/>
            </a:pPr>
            <a:r>
              <a:rPr lang="en-US" sz="1800" i="1" dirty="0">
                <a:solidFill>
                  <a:srgbClr val="0070C0"/>
                </a:solidFill>
              </a:rPr>
              <a:t>	In the first few pages here you do a good job using concrete info (i.e. specific players) to discuss this topic; however, this info, and your sources, simply proves that competitors </a:t>
            </a:r>
            <a:r>
              <a:rPr lang="en-US" sz="1800" i="1" u="sng" dirty="0">
                <a:solidFill>
                  <a:srgbClr val="0070C0"/>
                </a:solidFill>
              </a:rPr>
              <a:t>use</a:t>
            </a:r>
            <a:r>
              <a:rPr lang="en-US" sz="1800" i="1" dirty="0">
                <a:solidFill>
                  <a:srgbClr val="0070C0"/>
                </a:solidFill>
              </a:rPr>
              <a:t> PEDs, not </a:t>
            </a:r>
            <a:r>
              <a:rPr lang="en-US" sz="1800" i="1" u="sng" dirty="0">
                <a:solidFill>
                  <a:srgbClr val="0070C0"/>
                </a:solidFill>
              </a:rPr>
              <a:t>why</a:t>
            </a:r>
            <a:r>
              <a:rPr lang="en-US" sz="1800" i="1" dirty="0">
                <a:solidFill>
                  <a:srgbClr val="0070C0"/>
                </a:solidFill>
              </a:rPr>
              <a:t> this practice needs to be stopped (which is what your thesis promises to prove).  That said, I see improvement in your sentence crafting here (see pg.2).  In your next essay I’d like you to work on your imprecise and/or poor word choices (see pg. 1), as well as creating a more convincing concluding paragraph (pg. 2,3).  See my other comments/corrections throughout and let me know if you have any questions.</a:t>
            </a:r>
          </a:p>
          <a:p>
            <a:pPr marL="0" indent="0">
              <a:buNone/>
            </a:pPr>
            <a:endParaRPr lang="en-US" dirty="0"/>
          </a:p>
        </p:txBody>
      </p:sp>
      <p:sp>
        <p:nvSpPr>
          <p:cNvPr id="5" name="Content Placeholder 4">
            <a:extLst>
              <a:ext uri="{FF2B5EF4-FFF2-40B4-BE49-F238E27FC236}">
                <a16:creationId xmlns:a16="http://schemas.microsoft.com/office/drawing/2014/main" id="{E17D5017-C088-733C-ACD7-412A53E3431E}"/>
              </a:ext>
            </a:extLst>
          </p:cNvPr>
          <p:cNvSpPr>
            <a:spLocks noGrp="1"/>
          </p:cNvSpPr>
          <p:nvPr>
            <p:ph sz="half" idx="2"/>
          </p:nvPr>
        </p:nvSpPr>
        <p:spPr/>
        <p:txBody>
          <a:bodyPr>
            <a:normAutofit fontScale="92500" lnSpcReduction="10000"/>
          </a:bodyPr>
          <a:lstStyle/>
          <a:p>
            <a:pPr marL="0" lvl="1">
              <a:spcAft>
                <a:spcPts val="0"/>
              </a:spcAft>
            </a:pPr>
            <a:r>
              <a:rPr lang="en-US" sz="1800" dirty="0"/>
              <a:t>Begins with a strength.</a:t>
            </a:r>
          </a:p>
          <a:p>
            <a:pPr marL="0" lvl="1">
              <a:spcAft>
                <a:spcPts val="0"/>
              </a:spcAft>
            </a:pPr>
            <a:r>
              <a:rPr lang="en-US" sz="1800" dirty="0"/>
              <a:t>Organizational strategy: Critique of content, followed by critique of Prose.</a:t>
            </a:r>
          </a:p>
          <a:p>
            <a:pPr marL="0" lvl="1">
              <a:spcAft>
                <a:spcPts val="0"/>
              </a:spcAft>
            </a:pPr>
            <a:r>
              <a:rPr lang="en-US" sz="1800" dirty="0"/>
              <a:t>Looks to past writing and future writing: helps students understand writing as a process and a skill that needs cultivation.</a:t>
            </a:r>
          </a:p>
          <a:p>
            <a:pPr marL="0" indent="0">
              <a:buNone/>
            </a:pPr>
            <a:endParaRPr lang="en-US" dirty="0"/>
          </a:p>
        </p:txBody>
      </p:sp>
    </p:spTree>
    <p:extLst>
      <p:ext uri="{BB962C8B-B14F-4D97-AF65-F5344CB8AC3E}">
        <p14:creationId xmlns:p14="http://schemas.microsoft.com/office/powerpoint/2010/main" val="10979297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4" name="Content Placeholder 3">
            <a:extLst>
              <a:ext uri="{FF2B5EF4-FFF2-40B4-BE49-F238E27FC236}">
                <a16:creationId xmlns:a16="http://schemas.microsoft.com/office/drawing/2014/main" id="{EA00F36B-33EB-9289-9F45-B7CF8E3E9158}"/>
              </a:ext>
            </a:extLst>
          </p:cNvPr>
          <p:cNvSpPr>
            <a:spLocks noGrp="1"/>
          </p:cNvSpPr>
          <p:nvPr>
            <p:ph sz="half" idx="1"/>
          </p:nvPr>
        </p:nvSpPr>
        <p:spPr>
          <a:xfrm>
            <a:off x="1581912" y="2638043"/>
            <a:ext cx="4271771" cy="3757605"/>
          </a:xfrm>
        </p:spPr>
        <p:txBody>
          <a:bodyPr>
            <a:normAutofit fontScale="92500" lnSpcReduction="10000"/>
          </a:bodyPr>
          <a:lstStyle/>
          <a:p>
            <a:pPr>
              <a:buNone/>
            </a:pPr>
            <a:r>
              <a:rPr lang="en-US" sz="1800" i="1" dirty="0">
                <a:solidFill>
                  <a:srgbClr val="0070C0"/>
                </a:solidFill>
              </a:rPr>
              <a:t>Dahlia,	</a:t>
            </a:r>
          </a:p>
          <a:p>
            <a:pPr>
              <a:buNone/>
            </a:pPr>
            <a:r>
              <a:rPr lang="en-US" sz="1800" i="1" dirty="0">
                <a:solidFill>
                  <a:srgbClr val="0070C0"/>
                </a:solidFill>
              </a:rPr>
              <a:t>	In the first few pages here you do a good job using concrete info (i.e. specific players) to discuss this topic; however, this info, and your sources, simply proves that competitors </a:t>
            </a:r>
            <a:r>
              <a:rPr lang="en-US" sz="1800" i="1" u="sng" dirty="0">
                <a:solidFill>
                  <a:srgbClr val="0070C0"/>
                </a:solidFill>
              </a:rPr>
              <a:t>use</a:t>
            </a:r>
            <a:r>
              <a:rPr lang="en-US" sz="1800" i="1" dirty="0">
                <a:solidFill>
                  <a:srgbClr val="0070C0"/>
                </a:solidFill>
              </a:rPr>
              <a:t> PEDs, not </a:t>
            </a:r>
            <a:r>
              <a:rPr lang="en-US" sz="1800" i="1" u="sng" dirty="0">
                <a:solidFill>
                  <a:srgbClr val="0070C0"/>
                </a:solidFill>
              </a:rPr>
              <a:t>why</a:t>
            </a:r>
            <a:r>
              <a:rPr lang="en-US" sz="1800" i="1" dirty="0">
                <a:solidFill>
                  <a:srgbClr val="0070C0"/>
                </a:solidFill>
              </a:rPr>
              <a:t> this practice needs to be stopped (which is what your thesis promises to prove).  That said, I see improvement in your sentence crafting here (see pg.2).  In your next essay I’d like you to work on your imprecise and/or poor word choices (see pg. 1), as well as creating a more convincing concluding paragraph (pg. 2,3).  See my other comments/corrections throughout and let me know if you have any questions.</a:t>
            </a:r>
          </a:p>
          <a:p>
            <a:pPr marL="0" indent="0">
              <a:buNone/>
            </a:pPr>
            <a:endParaRPr lang="en-US" dirty="0"/>
          </a:p>
        </p:txBody>
      </p:sp>
      <p:sp>
        <p:nvSpPr>
          <p:cNvPr id="5" name="Content Placeholder 4">
            <a:extLst>
              <a:ext uri="{FF2B5EF4-FFF2-40B4-BE49-F238E27FC236}">
                <a16:creationId xmlns:a16="http://schemas.microsoft.com/office/drawing/2014/main" id="{E17D5017-C088-733C-ACD7-412A53E3431E}"/>
              </a:ext>
            </a:extLst>
          </p:cNvPr>
          <p:cNvSpPr>
            <a:spLocks noGrp="1"/>
          </p:cNvSpPr>
          <p:nvPr>
            <p:ph sz="half" idx="2"/>
          </p:nvPr>
        </p:nvSpPr>
        <p:spPr/>
        <p:txBody>
          <a:bodyPr>
            <a:normAutofit fontScale="92500" lnSpcReduction="10000"/>
          </a:bodyPr>
          <a:lstStyle/>
          <a:p>
            <a:pPr marL="0" lvl="1">
              <a:spcAft>
                <a:spcPts val="0"/>
              </a:spcAft>
            </a:pPr>
            <a:r>
              <a:rPr lang="en-US" sz="1800" dirty="0"/>
              <a:t>Begins with a strength.</a:t>
            </a:r>
          </a:p>
          <a:p>
            <a:pPr marL="0" lvl="1">
              <a:spcAft>
                <a:spcPts val="0"/>
              </a:spcAft>
            </a:pPr>
            <a:r>
              <a:rPr lang="en-US" sz="1800" dirty="0"/>
              <a:t>Organizational strategy: Critique of content, followed by critique of Prose.</a:t>
            </a:r>
          </a:p>
          <a:p>
            <a:pPr marL="0" lvl="1">
              <a:spcAft>
                <a:spcPts val="0"/>
              </a:spcAft>
            </a:pPr>
            <a:r>
              <a:rPr lang="en-US" sz="1800" dirty="0"/>
              <a:t>Looks to past writing and future writing: helps students understand writing as a process and a skill that needs cultivation.</a:t>
            </a:r>
          </a:p>
          <a:p>
            <a:pPr marL="0" indent="0">
              <a:buNone/>
            </a:pPr>
            <a:endParaRPr lang="en-US" dirty="0"/>
          </a:p>
        </p:txBody>
      </p:sp>
      <p:sp>
        <p:nvSpPr>
          <p:cNvPr id="6" name="TextBox 5">
            <a:extLst>
              <a:ext uri="{FF2B5EF4-FFF2-40B4-BE49-F238E27FC236}">
                <a16:creationId xmlns:a16="http://schemas.microsoft.com/office/drawing/2014/main" id="{42BEE286-3332-F537-F0F9-9DD2A5846439}"/>
              </a:ext>
            </a:extLst>
          </p:cNvPr>
          <p:cNvSpPr txBox="1"/>
          <p:nvPr/>
        </p:nvSpPr>
        <p:spPr>
          <a:xfrm>
            <a:off x="6814439" y="4651562"/>
            <a:ext cx="2794000" cy="1877437"/>
          </a:xfrm>
          <a:prstGeom prst="rect">
            <a:avLst/>
          </a:prstGeom>
          <a:noFill/>
          <a:ln w="28575">
            <a:solidFill>
              <a:srgbClr val="C00000"/>
            </a:solidFill>
          </a:ln>
          <a:scene3d>
            <a:camera prst="orthographicFront"/>
            <a:lightRig rig="threePt" dir="t"/>
          </a:scene3d>
          <a:sp3d>
            <a:bevelT prst="angle"/>
          </a:sp3d>
        </p:spPr>
        <p:txBody>
          <a:bodyPr wrap="square" rtlCol="0">
            <a:spAutoFit/>
          </a:bodyPr>
          <a:lstStyle/>
          <a:p>
            <a:r>
              <a:rPr lang="en-US" sz="1400" i="1" dirty="0">
                <a:solidFill>
                  <a:srgbClr val="C00000"/>
                </a:solidFill>
              </a:rPr>
              <a:t>Most importantly, comments are anchored by in-text feedback: Directing students to in-text examples (by referring to page numbers) </a:t>
            </a:r>
            <a:r>
              <a:rPr lang="en-US" sz="1400" b="1" i="1" dirty="0">
                <a:solidFill>
                  <a:srgbClr val="C00000"/>
                </a:solidFill>
              </a:rPr>
              <a:t>helps them translate the broader final comments into specific textual choices.</a:t>
            </a:r>
          </a:p>
          <a:p>
            <a:endParaRPr lang="en-US" dirty="0"/>
          </a:p>
        </p:txBody>
      </p:sp>
      <p:cxnSp>
        <p:nvCxnSpPr>
          <p:cNvPr id="8" name="Straight Arrow Connector 7">
            <a:extLst>
              <a:ext uri="{FF2B5EF4-FFF2-40B4-BE49-F238E27FC236}">
                <a16:creationId xmlns:a16="http://schemas.microsoft.com/office/drawing/2014/main" id="{84631B70-EE5C-D87B-50A1-7512BDD0F4F1}"/>
              </a:ext>
            </a:extLst>
          </p:cNvPr>
          <p:cNvCxnSpPr/>
          <p:nvPr/>
        </p:nvCxnSpPr>
        <p:spPr>
          <a:xfrm flipH="1" flipV="1">
            <a:off x="4600575" y="4819650"/>
            <a:ext cx="2047875" cy="29527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1D2F8AE-6694-9994-A7EC-5CDB5B78A6F9}"/>
              </a:ext>
            </a:extLst>
          </p:cNvPr>
          <p:cNvCxnSpPr/>
          <p:nvPr/>
        </p:nvCxnSpPr>
        <p:spPr>
          <a:xfrm flipH="1">
            <a:off x="3505200" y="5553075"/>
            <a:ext cx="3143250" cy="18695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497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3" name="Content Placeholder 2">
            <a:extLst>
              <a:ext uri="{FF2B5EF4-FFF2-40B4-BE49-F238E27FC236}">
                <a16:creationId xmlns:a16="http://schemas.microsoft.com/office/drawing/2014/main" id="{F6D95767-FC11-2700-DC50-07ACA50D57FF}"/>
              </a:ext>
            </a:extLst>
          </p:cNvPr>
          <p:cNvSpPr>
            <a:spLocks noGrp="1"/>
          </p:cNvSpPr>
          <p:nvPr>
            <p:ph idx="1"/>
          </p:nvPr>
        </p:nvSpPr>
        <p:spPr>
          <a:xfrm>
            <a:off x="2231136" y="2638044"/>
            <a:ext cx="7729728" cy="3400806"/>
          </a:xfrm>
        </p:spPr>
        <p:txBody>
          <a:bodyPr>
            <a:normAutofit fontScale="92500" lnSpcReduction="10000"/>
          </a:bodyPr>
          <a:lstStyle/>
          <a:p>
            <a:pPr>
              <a:buNone/>
            </a:pPr>
            <a:r>
              <a:rPr lang="en-US" sz="2600" b="1" dirty="0"/>
              <a:t>Consider Using Bullet Points</a:t>
            </a:r>
          </a:p>
          <a:p>
            <a:pPr>
              <a:buNone/>
            </a:pPr>
            <a:endParaRPr lang="en-US" sz="2000" u="sng" dirty="0">
              <a:solidFill>
                <a:srgbClr val="0070C0"/>
              </a:solidFill>
            </a:endParaRPr>
          </a:p>
          <a:p>
            <a:pPr>
              <a:buNone/>
            </a:pPr>
            <a:r>
              <a:rPr lang="en-US" sz="2000" u="sng" dirty="0">
                <a:solidFill>
                  <a:srgbClr val="0070C0"/>
                </a:solidFill>
              </a:rPr>
              <a:t>Strengths:</a:t>
            </a:r>
            <a:r>
              <a:rPr lang="en-US" sz="2000" dirty="0">
                <a:solidFill>
                  <a:srgbClr val="0070C0"/>
                </a:solidFill>
              </a:rPr>
              <a:t>	    		 </a:t>
            </a:r>
            <a:r>
              <a:rPr lang="en-US" sz="2000" u="sng" dirty="0">
                <a:solidFill>
                  <a:srgbClr val="0070C0"/>
                </a:solidFill>
              </a:rPr>
              <a:t>Weaknesses:</a:t>
            </a:r>
          </a:p>
          <a:p>
            <a:pPr>
              <a:buNone/>
            </a:pPr>
            <a:r>
              <a:rPr lang="en-US" sz="1800" dirty="0">
                <a:solidFill>
                  <a:srgbClr val="0070C0"/>
                </a:solidFill>
              </a:rPr>
              <a:t>- Critical analysis 			- Introductory paragraph (see pg.1)</a:t>
            </a:r>
          </a:p>
          <a:p>
            <a:pPr>
              <a:buNone/>
            </a:pPr>
            <a:r>
              <a:rPr lang="en-US" sz="1800" dirty="0">
                <a:solidFill>
                  <a:srgbClr val="0070C0"/>
                </a:solidFill>
              </a:rPr>
              <a:t>(see pgs. 2 &amp; 4)			- Patterns of grammatical errors: </a:t>
            </a:r>
          </a:p>
          <a:p>
            <a:pPr>
              <a:buNone/>
            </a:pPr>
            <a:r>
              <a:rPr lang="en-US" sz="1800" dirty="0">
                <a:solidFill>
                  <a:srgbClr val="0070C0"/>
                </a:solidFill>
              </a:rPr>
              <a:t>- Academic, reliable sources		verb-tense shifts (pg. 3) and </a:t>
            </a:r>
          </a:p>
          <a:p>
            <a:pPr>
              <a:buNone/>
            </a:pPr>
            <a:r>
              <a:rPr lang="en-US" sz="1800" dirty="0">
                <a:solidFill>
                  <a:srgbClr val="0070C0"/>
                </a:solidFill>
              </a:rPr>
              <a:t>(see References) 			comma errors (pgs. 1 &amp; 2)</a:t>
            </a:r>
          </a:p>
          <a:p>
            <a:pPr>
              <a:buNone/>
            </a:pPr>
            <a:endParaRPr lang="en-US" sz="2000" dirty="0">
              <a:solidFill>
                <a:srgbClr val="00B050"/>
              </a:solidFill>
            </a:endParaRPr>
          </a:p>
          <a:p>
            <a:pPr algn="ctr">
              <a:buNone/>
            </a:pPr>
            <a:r>
              <a:rPr lang="en-US" sz="1500" dirty="0">
                <a:solidFill>
                  <a:schemeClr val="tx1"/>
                </a:solidFill>
              </a:rPr>
              <a:t>(Or sometimes “The Good, The Bad, and The Ugly”)</a:t>
            </a:r>
          </a:p>
          <a:p>
            <a:pPr marL="0" indent="0">
              <a:buNone/>
            </a:pPr>
            <a:endParaRPr lang="en-US" dirty="0"/>
          </a:p>
        </p:txBody>
      </p:sp>
    </p:spTree>
    <p:extLst>
      <p:ext uri="{BB962C8B-B14F-4D97-AF65-F5344CB8AC3E}">
        <p14:creationId xmlns:p14="http://schemas.microsoft.com/office/powerpoint/2010/main" val="391153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D397-21FC-AD89-E3E1-0AE09CC295E6}"/>
              </a:ext>
            </a:extLst>
          </p:cNvPr>
          <p:cNvSpPr>
            <a:spLocks noGrp="1"/>
          </p:cNvSpPr>
          <p:nvPr>
            <p:ph type="title"/>
          </p:nvPr>
        </p:nvSpPr>
        <p:spPr/>
        <p:txBody>
          <a:bodyPr/>
          <a:lstStyle/>
          <a:p>
            <a:r>
              <a:rPr lang="en-US" dirty="0"/>
              <a:t>“Wise” feedback</a:t>
            </a:r>
          </a:p>
        </p:txBody>
      </p:sp>
      <p:sp>
        <p:nvSpPr>
          <p:cNvPr id="3" name="Content Placeholder 2">
            <a:extLst>
              <a:ext uri="{FF2B5EF4-FFF2-40B4-BE49-F238E27FC236}">
                <a16:creationId xmlns:a16="http://schemas.microsoft.com/office/drawing/2014/main" id="{304E1A3A-0EEE-9FED-685D-9C0511E26405}"/>
              </a:ext>
            </a:extLst>
          </p:cNvPr>
          <p:cNvSpPr>
            <a:spLocks noGrp="1"/>
          </p:cNvSpPr>
          <p:nvPr>
            <p:ph idx="1"/>
          </p:nvPr>
        </p:nvSpPr>
        <p:spPr>
          <a:xfrm>
            <a:off x="2231136" y="2638044"/>
            <a:ext cx="7729728" cy="3629406"/>
          </a:xfrm>
        </p:spPr>
        <p:txBody>
          <a:bodyPr>
            <a:normAutofit fontScale="92500" lnSpcReduction="20000"/>
          </a:bodyPr>
          <a:lstStyle/>
          <a:p>
            <a:pPr marL="0" indent="0" algn="ctr">
              <a:buNone/>
            </a:pPr>
            <a:r>
              <a:rPr lang="en-US" sz="1800" b="1" dirty="0"/>
              <a:t>“Breaking the Cycle of Mistrust: Wise Interventions to Provide Critical Feedback Across the Racial Divide”</a:t>
            </a:r>
            <a:r>
              <a:rPr lang="en-US" sz="1800"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1A1A1A"/>
                </a:solidFill>
                <a:effectLst/>
                <a:latin typeface="+mj-lt"/>
                <a:ea typeface="Calibri" panose="020F0502020204030204" pitchFamily="34" charset="0"/>
                <a:cs typeface="Times New Roman" panose="02020603050405020304" pitchFamily="18" charset="0"/>
              </a:rPr>
              <a:t>(</a:t>
            </a:r>
            <a:r>
              <a:rPr lang="en-US" sz="1800" b="1" u="none" strike="noStrike" dirty="0">
                <a:solidFill>
                  <a:srgbClr val="0000FF"/>
                </a:solidFill>
                <a:effectLst/>
                <a:latin typeface="+mj-lt"/>
                <a:ea typeface="Calibri" panose="020F0502020204030204" pitchFamily="34" charset="0"/>
                <a:cs typeface="Times New Roman" panose="02020603050405020304" pitchFamily="18" charset="0"/>
                <a:hlinkClick r:id="rId2"/>
              </a:rPr>
              <a:t>Yaeger et al., 2014</a:t>
            </a:r>
            <a:r>
              <a:rPr lang="en-US" sz="1800" b="1" dirty="0">
                <a:solidFill>
                  <a:srgbClr val="1A1A1A"/>
                </a:solidFill>
                <a:effectLst/>
                <a:latin typeface="+mj-lt"/>
                <a:ea typeface="Calibri" panose="020F0502020204030204" pitchFamily="34" charset="0"/>
                <a:cs typeface="Times New Roman" panose="02020603050405020304" pitchFamily="18" charset="0"/>
              </a:rPr>
              <a:t>) </a:t>
            </a:r>
            <a:endParaRPr lang="en-US" sz="1800" dirty="0">
              <a:solidFill>
                <a:srgbClr val="1A1A1A"/>
              </a:solidFill>
              <a:effectLst/>
              <a:latin typeface="+mj-lt"/>
              <a:ea typeface="Calibri" panose="020F0502020204030204" pitchFamily="34" charset="0"/>
              <a:cs typeface="Times New Roman" panose="02020603050405020304" pitchFamily="18" charset="0"/>
            </a:endParaRPr>
          </a:p>
          <a:p>
            <a:pPr marL="0" indent="0">
              <a:buNone/>
            </a:pPr>
            <a:endParaRPr lang="en-US" b="1" dirty="0">
              <a:solidFill>
                <a:srgbClr val="1A1A1A"/>
              </a:solidFill>
              <a:latin typeface="+mj-lt"/>
              <a:cs typeface="Times New Roman" panose="02020603050405020304" pitchFamily="18" charset="0"/>
            </a:endParaRPr>
          </a:p>
          <a:p>
            <a:pPr marL="0" indent="0">
              <a:buNone/>
            </a:pPr>
            <a:r>
              <a:rPr lang="en-US" b="1" dirty="0">
                <a:solidFill>
                  <a:srgbClr val="1A1A1A"/>
                </a:solidFill>
                <a:latin typeface="+mj-lt"/>
                <a:cs typeface="Times New Roman" panose="02020603050405020304" pitchFamily="18" charset="0"/>
              </a:rPr>
              <a:t>Wise Feedback:</a:t>
            </a:r>
            <a:endParaRPr lang="en-US" b="1" dirty="0">
              <a:latin typeface="+mj-lt"/>
            </a:endParaRPr>
          </a:p>
          <a:p>
            <a:pPr marL="457200" indent="-457200">
              <a:buFont typeface="+mj-lt"/>
              <a:buAutoNum type="arabicPeriod"/>
            </a:pPr>
            <a:r>
              <a:rPr lang="en-US" sz="2000" u="sng" dirty="0"/>
              <a:t>Communicate high expectations.</a:t>
            </a:r>
          </a:p>
          <a:p>
            <a:pPr lvl="1"/>
            <a:r>
              <a:rPr lang="en-US" sz="1700" dirty="0">
                <a:solidFill>
                  <a:srgbClr val="1A1A1A"/>
                </a:solidFill>
                <a:effectLst/>
                <a:ea typeface="Times New Roman" panose="02020603050405020304" pitchFamily="18" charset="0"/>
                <a:cs typeface="Times New Roman" panose="02020603050405020304" pitchFamily="18" charset="0"/>
              </a:rPr>
              <a:t>“I know it feels like this is a very challenging task I’m asking you to do - and it is.”</a:t>
            </a:r>
            <a:endParaRPr lang="en-US" sz="1600" dirty="0"/>
          </a:p>
          <a:p>
            <a:pPr marL="457200" indent="-457200">
              <a:buFont typeface="+mj-lt"/>
              <a:buAutoNum type="arabicPeriod"/>
            </a:pPr>
            <a:r>
              <a:rPr lang="en-US" sz="2000" u="sng" dirty="0"/>
              <a:t>Explain that you believe the student can meet the expectations.</a:t>
            </a:r>
          </a:p>
          <a:p>
            <a:pPr lvl="1"/>
            <a:r>
              <a:rPr lang="en-US" sz="1600" dirty="0">
                <a:solidFill>
                  <a:srgbClr val="1A1A1A"/>
                </a:solidFill>
                <a:effectLst/>
                <a:ea typeface="Times New Roman" panose="02020603050405020304" pitchFamily="18" charset="0"/>
                <a:cs typeface="Times New Roman" panose="02020603050405020304" pitchFamily="18" charset="0"/>
              </a:rPr>
              <a:t>“Your work to this point demonstrates that you already can do _____ and ___ well, so I know that you are capable of meeting the expectations for the final draft.”</a:t>
            </a:r>
            <a:endParaRPr lang="en-US" sz="1600" dirty="0"/>
          </a:p>
          <a:p>
            <a:pPr marL="457200" indent="-457200">
              <a:buFont typeface="+mj-lt"/>
              <a:buAutoNum type="arabicPeriod"/>
            </a:pPr>
            <a:r>
              <a:rPr lang="en-US" sz="2000" u="sng" dirty="0"/>
              <a:t>Provide actionable feedback that demonstrates support.</a:t>
            </a:r>
          </a:p>
          <a:p>
            <a:pPr lvl="1"/>
            <a:r>
              <a:rPr lang="en-US" sz="1600" dirty="0">
                <a:solidFill>
                  <a:srgbClr val="1A1A1A"/>
                </a:solidFill>
                <a:effectLst/>
                <a:ea typeface="Times New Roman" panose="02020603050405020304" pitchFamily="18" charset="0"/>
                <a:cs typeface="Times New Roman" panose="02020603050405020304" pitchFamily="18" charset="0"/>
              </a:rPr>
              <a:t>“The feedback I gave you on your draft is where you should start as you write the next version - I look forward to reading your final paper!”</a:t>
            </a:r>
            <a:endParaRPr lang="en-US" sz="16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975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EC4329-639F-AB8C-B253-FC6FD565E3FA}"/>
              </a:ext>
            </a:extLst>
          </p:cNvPr>
          <p:cNvSpPr>
            <a:spLocks noGrp="1"/>
          </p:cNvSpPr>
          <p:nvPr>
            <p:ph type="ctrTitle"/>
          </p:nvPr>
        </p:nvSpPr>
        <p:spPr/>
        <p:txBody>
          <a:bodyPr/>
          <a:lstStyle/>
          <a:p>
            <a:r>
              <a:rPr lang="en-US" dirty="0"/>
              <a:t>Before feedback, feedforward</a:t>
            </a:r>
          </a:p>
        </p:txBody>
      </p:sp>
      <p:sp>
        <p:nvSpPr>
          <p:cNvPr id="8" name="Subtitle 7">
            <a:extLst>
              <a:ext uri="{FF2B5EF4-FFF2-40B4-BE49-F238E27FC236}">
                <a16:creationId xmlns:a16="http://schemas.microsoft.com/office/drawing/2014/main" id="{4B32856D-2409-4286-D7F5-668CD7D9E1C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8017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3" name="Content Placeholder 2">
            <a:extLst>
              <a:ext uri="{FF2B5EF4-FFF2-40B4-BE49-F238E27FC236}">
                <a16:creationId xmlns:a16="http://schemas.microsoft.com/office/drawing/2014/main" id="{F6D95767-FC11-2700-DC50-07ACA50D57FF}"/>
              </a:ext>
            </a:extLst>
          </p:cNvPr>
          <p:cNvSpPr>
            <a:spLocks noGrp="1"/>
          </p:cNvSpPr>
          <p:nvPr>
            <p:ph idx="1"/>
          </p:nvPr>
        </p:nvSpPr>
        <p:spPr>
          <a:xfrm>
            <a:off x="2105024" y="2638044"/>
            <a:ext cx="8039101" cy="3101983"/>
          </a:xfrm>
        </p:spPr>
        <p:txBody>
          <a:bodyPr/>
          <a:lstStyle/>
          <a:p>
            <a:pPr marL="0" indent="0">
              <a:buNone/>
            </a:pPr>
            <a:r>
              <a:rPr lang="en-US" sz="2400" b="1" dirty="0">
                <a:solidFill>
                  <a:schemeClr val="tx1"/>
                </a:solidFill>
              </a:rPr>
              <a:t>Consider Using the Comment Library in </a:t>
            </a:r>
            <a:r>
              <a:rPr lang="en-US" sz="2400" b="1" dirty="0" err="1">
                <a:solidFill>
                  <a:schemeClr val="tx1"/>
                </a:solidFill>
              </a:rPr>
              <a:t>SpeedGrader</a:t>
            </a:r>
            <a:endParaRPr lang="en-US" sz="2400" b="1"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r>
              <a:rPr lang="en-US" dirty="0"/>
              <a:t>						</a:t>
            </a:r>
            <a:r>
              <a:rPr lang="en-US" dirty="0">
                <a:hlinkClick r:id="rId2"/>
              </a:rPr>
              <a:t>Directions here</a:t>
            </a:r>
            <a:endParaRPr lang="en-US" dirty="0"/>
          </a:p>
        </p:txBody>
      </p:sp>
      <p:pic>
        <p:nvPicPr>
          <p:cNvPr id="4" name="Content Placeholder 12">
            <a:extLst>
              <a:ext uri="{FF2B5EF4-FFF2-40B4-BE49-F238E27FC236}">
                <a16:creationId xmlns:a16="http://schemas.microsoft.com/office/drawing/2014/main" id="{1DF18A3A-0EF2-DAAF-29D7-D9D42DC0F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7938" y="3429000"/>
            <a:ext cx="4386262" cy="2967629"/>
          </a:xfrm>
          <a:prstGeom prst="rect">
            <a:avLst/>
          </a:prstGeom>
        </p:spPr>
      </p:pic>
    </p:spTree>
    <p:extLst>
      <p:ext uri="{BB962C8B-B14F-4D97-AF65-F5344CB8AC3E}">
        <p14:creationId xmlns:p14="http://schemas.microsoft.com/office/powerpoint/2010/main" val="1395938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3" name="Content Placeholder 2">
            <a:extLst>
              <a:ext uri="{FF2B5EF4-FFF2-40B4-BE49-F238E27FC236}">
                <a16:creationId xmlns:a16="http://schemas.microsoft.com/office/drawing/2014/main" id="{F6D95767-FC11-2700-DC50-07ACA50D57FF}"/>
              </a:ext>
            </a:extLst>
          </p:cNvPr>
          <p:cNvSpPr>
            <a:spLocks noGrp="1"/>
          </p:cNvSpPr>
          <p:nvPr>
            <p:ph idx="1"/>
          </p:nvPr>
        </p:nvSpPr>
        <p:spPr>
          <a:xfrm>
            <a:off x="747522" y="2638043"/>
            <a:ext cx="7434453" cy="3798615"/>
          </a:xfrm>
        </p:spPr>
        <p:txBody>
          <a:bodyPr>
            <a:noAutofit/>
          </a:bodyPr>
          <a:lstStyle/>
          <a:p>
            <a:pPr marL="0" indent="0">
              <a:buNone/>
            </a:pPr>
            <a:r>
              <a:rPr lang="en-US" sz="2400" b="1" dirty="0">
                <a:solidFill>
                  <a:schemeClr val="tx1"/>
                </a:solidFill>
              </a:rPr>
              <a:t>Consider soliciting students to focus your feedback</a:t>
            </a:r>
            <a:endParaRPr lang="en-US" sz="2000" dirty="0"/>
          </a:p>
          <a:p>
            <a:r>
              <a:rPr lang="en-US" sz="2000" dirty="0"/>
              <a:t>Ask students to identify what they would like your feedback on.  Maybe something they had trouble with? Or something they worked hard on and want their success validated?</a:t>
            </a:r>
          </a:p>
          <a:p>
            <a:endParaRPr lang="en-US" sz="2000" dirty="0"/>
          </a:p>
          <a:p>
            <a:r>
              <a:rPr lang="en-US" sz="2000" dirty="0"/>
              <a:t>Student reflection = good pedagogy!</a:t>
            </a:r>
          </a:p>
          <a:p>
            <a:endParaRPr lang="en-US" sz="2000" dirty="0"/>
          </a:p>
          <a:p>
            <a:r>
              <a:rPr lang="en-US" sz="2000" dirty="0"/>
              <a:t>This could be a requirement included on the assignment sheet.</a:t>
            </a:r>
          </a:p>
        </p:txBody>
      </p:sp>
      <p:pic>
        <p:nvPicPr>
          <p:cNvPr id="4" name="Content Placeholder 7">
            <a:extLst>
              <a:ext uri="{FF2B5EF4-FFF2-40B4-BE49-F238E27FC236}">
                <a16:creationId xmlns:a16="http://schemas.microsoft.com/office/drawing/2014/main" id="{86D468B0-3F8B-0B23-7537-2C78859FC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975" y="3075243"/>
            <a:ext cx="4016188" cy="3782757"/>
          </a:xfrm>
          <a:prstGeom prst="rect">
            <a:avLst/>
          </a:prstGeom>
        </p:spPr>
      </p:pic>
    </p:spTree>
    <p:extLst>
      <p:ext uri="{BB962C8B-B14F-4D97-AF65-F5344CB8AC3E}">
        <p14:creationId xmlns:p14="http://schemas.microsoft.com/office/powerpoint/2010/main" val="8340937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3AF06-F579-E13F-1532-A60923772B10}"/>
              </a:ext>
            </a:extLst>
          </p:cNvPr>
          <p:cNvSpPr>
            <a:spLocks noGrp="1"/>
          </p:cNvSpPr>
          <p:nvPr>
            <p:ph type="title"/>
          </p:nvPr>
        </p:nvSpPr>
        <p:spPr/>
        <p:txBody>
          <a:bodyPr/>
          <a:lstStyle/>
          <a:p>
            <a:r>
              <a:rPr lang="en-US" dirty="0"/>
              <a:t>Culminating comments</a:t>
            </a:r>
          </a:p>
        </p:txBody>
      </p:sp>
      <p:sp>
        <p:nvSpPr>
          <p:cNvPr id="3" name="Content Placeholder 2">
            <a:extLst>
              <a:ext uri="{FF2B5EF4-FFF2-40B4-BE49-F238E27FC236}">
                <a16:creationId xmlns:a16="http://schemas.microsoft.com/office/drawing/2014/main" id="{F6D95767-FC11-2700-DC50-07ACA50D57FF}"/>
              </a:ext>
            </a:extLst>
          </p:cNvPr>
          <p:cNvSpPr>
            <a:spLocks noGrp="1"/>
          </p:cNvSpPr>
          <p:nvPr>
            <p:ph idx="1"/>
          </p:nvPr>
        </p:nvSpPr>
        <p:spPr>
          <a:xfrm>
            <a:off x="2152651" y="2638044"/>
            <a:ext cx="6391274" cy="3101983"/>
          </a:xfrm>
        </p:spPr>
        <p:txBody>
          <a:bodyPr>
            <a:normAutofit/>
          </a:bodyPr>
          <a:lstStyle/>
          <a:p>
            <a:pPr marL="0" indent="0">
              <a:buNone/>
            </a:pPr>
            <a:r>
              <a:rPr lang="en-US" sz="2400" b="1" dirty="0">
                <a:solidFill>
                  <a:schemeClr val="tx1"/>
                </a:solidFill>
              </a:rPr>
              <a:t>Consider media comments in </a:t>
            </a:r>
            <a:r>
              <a:rPr lang="en-US" sz="2400" b="1" dirty="0" err="1">
                <a:solidFill>
                  <a:schemeClr val="tx1"/>
                </a:solidFill>
              </a:rPr>
              <a:t>SpeedGrader</a:t>
            </a:r>
            <a:endParaRPr lang="en-US" sz="2400" b="1" dirty="0">
              <a:solidFill>
                <a:schemeClr val="tx1"/>
              </a:solidFill>
            </a:endParaRPr>
          </a:p>
          <a:p>
            <a:endParaRPr lang="en-US" sz="2400" dirty="0"/>
          </a:p>
          <a:p>
            <a:r>
              <a:rPr lang="en-US" sz="2000" dirty="0"/>
              <a:t>This can make feedback more personal.</a:t>
            </a:r>
          </a:p>
          <a:p>
            <a:r>
              <a:rPr lang="en-US" sz="2000" dirty="0"/>
              <a:t>This method is particularly effective for          commenting on rough drafts, or for                                                   A-quality work.</a:t>
            </a:r>
          </a:p>
        </p:txBody>
      </p:sp>
      <p:pic>
        <p:nvPicPr>
          <p:cNvPr id="4" name="Content Placeholder 9">
            <a:extLst>
              <a:ext uri="{FF2B5EF4-FFF2-40B4-BE49-F238E27FC236}">
                <a16:creationId xmlns:a16="http://schemas.microsoft.com/office/drawing/2014/main" id="{4102A0A7-7C00-9417-0DFD-A926FFB989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4105" y="3390900"/>
            <a:ext cx="3165617" cy="3228975"/>
          </a:xfrm>
          <a:prstGeom prst="rect">
            <a:avLst/>
          </a:prstGeom>
        </p:spPr>
      </p:pic>
    </p:spTree>
    <p:extLst>
      <p:ext uri="{BB962C8B-B14F-4D97-AF65-F5344CB8AC3E}">
        <p14:creationId xmlns:p14="http://schemas.microsoft.com/office/powerpoint/2010/main" val="1980347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FC7C-60DD-198B-63FE-9D766DA8C7FC}"/>
              </a:ext>
            </a:extLst>
          </p:cNvPr>
          <p:cNvSpPr>
            <a:spLocks noGrp="1"/>
          </p:cNvSpPr>
          <p:nvPr>
            <p:ph type="title"/>
          </p:nvPr>
        </p:nvSpPr>
        <p:spPr/>
        <p:txBody>
          <a:bodyPr/>
          <a:lstStyle/>
          <a:p>
            <a:r>
              <a:rPr lang="en-US" dirty="0"/>
              <a:t>Feedback: forms of delivery</a:t>
            </a:r>
          </a:p>
        </p:txBody>
      </p:sp>
      <p:sp>
        <p:nvSpPr>
          <p:cNvPr id="3" name="Content Placeholder 2">
            <a:extLst>
              <a:ext uri="{FF2B5EF4-FFF2-40B4-BE49-F238E27FC236}">
                <a16:creationId xmlns:a16="http://schemas.microsoft.com/office/drawing/2014/main" id="{E246442B-B702-30E7-AC60-01D57704E3FE}"/>
              </a:ext>
            </a:extLst>
          </p:cNvPr>
          <p:cNvSpPr>
            <a:spLocks noGrp="1"/>
          </p:cNvSpPr>
          <p:nvPr>
            <p:ph idx="1"/>
          </p:nvPr>
        </p:nvSpPr>
        <p:spPr>
          <a:xfrm>
            <a:off x="1952625" y="2505075"/>
            <a:ext cx="8353425" cy="4010025"/>
          </a:xfrm>
        </p:spPr>
        <p:txBody>
          <a:bodyPr>
            <a:normAutofit/>
          </a:bodyPr>
          <a:lstStyle/>
          <a:p>
            <a:pPr marL="0" indent="0" algn="ctr">
              <a:buNone/>
            </a:pPr>
            <a:r>
              <a:rPr lang="en-US" b="1" dirty="0"/>
              <a:t>“</a:t>
            </a:r>
            <a:r>
              <a:rPr lang="en-US" sz="1800" b="1" dirty="0"/>
              <a:t>Evaluating Written, Audio and Video Feedback in Higher Education Summative Assessment Tasks</a:t>
            </a:r>
            <a:r>
              <a:rPr lang="en-US" b="1" dirty="0"/>
              <a:t>”</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by </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hlinkClick r:id="rId2"/>
              </a:rPr>
              <a:t>Josh McCarthy</a:t>
            </a:r>
            <a:endParaRPr lang="en-US" dirty="0"/>
          </a:p>
          <a:p>
            <a:r>
              <a:rPr lang="en-US" sz="1600" u="sng" dirty="0"/>
              <a:t>Research study</a:t>
            </a:r>
            <a:r>
              <a:rPr lang="en-US" sz="1600" dirty="0"/>
              <a:t>: McCarthy examines the use of audio, video and written feedback, to establish the advantages and disadvantages of each technique, and to “determine which model provides students with more insight into their academic performance” (McCarthy 153).</a:t>
            </a:r>
          </a:p>
        </p:txBody>
      </p:sp>
    </p:spTree>
    <p:extLst>
      <p:ext uri="{BB962C8B-B14F-4D97-AF65-F5344CB8AC3E}">
        <p14:creationId xmlns:p14="http://schemas.microsoft.com/office/powerpoint/2010/main" val="743902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FC7C-60DD-198B-63FE-9D766DA8C7FC}"/>
              </a:ext>
            </a:extLst>
          </p:cNvPr>
          <p:cNvSpPr>
            <a:spLocks noGrp="1"/>
          </p:cNvSpPr>
          <p:nvPr>
            <p:ph type="title"/>
          </p:nvPr>
        </p:nvSpPr>
        <p:spPr/>
        <p:txBody>
          <a:bodyPr/>
          <a:lstStyle/>
          <a:p>
            <a:r>
              <a:rPr lang="en-US" dirty="0"/>
              <a:t>Feedback: forms of delivery</a:t>
            </a:r>
          </a:p>
        </p:txBody>
      </p:sp>
      <p:sp>
        <p:nvSpPr>
          <p:cNvPr id="3" name="Content Placeholder 2">
            <a:extLst>
              <a:ext uri="{FF2B5EF4-FFF2-40B4-BE49-F238E27FC236}">
                <a16:creationId xmlns:a16="http://schemas.microsoft.com/office/drawing/2014/main" id="{E246442B-B702-30E7-AC60-01D57704E3FE}"/>
              </a:ext>
            </a:extLst>
          </p:cNvPr>
          <p:cNvSpPr>
            <a:spLocks noGrp="1"/>
          </p:cNvSpPr>
          <p:nvPr>
            <p:ph idx="1"/>
          </p:nvPr>
        </p:nvSpPr>
        <p:spPr>
          <a:xfrm>
            <a:off x="1952625" y="2505075"/>
            <a:ext cx="8353425" cy="4010025"/>
          </a:xfrm>
        </p:spPr>
        <p:txBody>
          <a:bodyPr>
            <a:normAutofit/>
          </a:bodyPr>
          <a:lstStyle/>
          <a:p>
            <a:pPr marL="0" indent="0" algn="ctr">
              <a:buNone/>
            </a:pPr>
            <a:r>
              <a:rPr lang="en-US" b="1" dirty="0"/>
              <a:t>“</a:t>
            </a:r>
            <a:r>
              <a:rPr lang="en-US" sz="1800" b="1" dirty="0"/>
              <a:t>Evaluating Written, Audio and Video Feedback in Higher Education Summative Assessment Tasks</a:t>
            </a:r>
            <a:r>
              <a:rPr lang="en-US" b="1" dirty="0"/>
              <a:t>”</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by </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hlinkClick r:id="rId2"/>
              </a:rPr>
              <a:t>Josh McCarthy</a:t>
            </a:r>
            <a:endParaRPr lang="en-US" dirty="0"/>
          </a:p>
          <a:p>
            <a:r>
              <a:rPr lang="en-US" sz="1600" u="sng" dirty="0"/>
              <a:t>Research study</a:t>
            </a:r>
            <a:r>
              <a:rPr lang="en-US" sz="1600" dirty="0"/>
              <a:t>: McCarthy examines the use of audio, video and written feedback, to establish the advantages and disadvantages of each technique, and to “determine which model provides students with more insight into their academic performance” (McCarthy 153).</a:t>
            </a:r>
          </a:p>
          <a:p>
            <a:r>
              <a:rPr lang="en-US" sz="1600" u="sng" dirty="0"/>
              <a:t>Conclusions:</a:t>
            </a:r>
            <a:r>
              <a:rPr lang="en-US" sz="1600" dirty="0"/>
              <a:t> </a:t>
            </a:r>
          </a:p>
          <a:p>
            <a:pPr lvl="1"/>
            <a:r>
              <a:rPr lang="en-US" dirty="0"/>
              <a:t>There is no ‘one size fits all’ feedback model when it comes to assessment in higher education.  However, when possible, educators should match the feedback model with the genre of the assignment.</a:t>
            </a:r>
          </a:p>
        </p:txBody>
      </p:sp>
    </p:spTree>
    <p:extLst>
      <p:ext uri="{BB962C8B-B14F-4D97-AF65-F5344CB8AC3E}">
        <p14:creationId xmlns:p14="http://schemas.microsoft.com/office/powerpoint/2010/main" val="3370544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2FC7C-60DD-198B-63FE-9D766DA8C7FC}"/>
              </a:ext>
            </a:extLst>
          </p:cNvPr>
          <p:cNvSpPr>
            <a:spLocks noGrp="1"/>
          </p:cNvSpPr>
          <p:nvPr>
            <p:ph type="title"/>
          </p:nvPr>
        </p:nvSpPr>
        <p:spPr/>
        <p:txBody>
          <a:bodyPr/>
          <a:lstStyle/>
          <a:p>
            <a:r>
              <a:rPr lang="en-US" dirty="0"/>
              <a:t>Feedback: forms of delivery</a:t>
            </a:r>
          </a:p>
        </p:txBody>
      </p:sp>
      <p:sp>
        <p:nvSpPr>
          <p:cNvPr id="3" name="Content Placeholder 2">
            <a:extLst>
              <a:ext uri="{FF2B5EF4-FFF2-40B4-BE49-F238E27FC236}">
                <a16:creationId xmlns:a16="http://schemas.microsoft.com/office/drawing/2014/main" id="{E246442B-B702-30E7-AC60-01D57704E3FE}"/>
              </a:ext>
            </a:extLst>
          </p:cNvPr>
          <p:cNvSpPr>
            <a:spLocks noGrp="1"/>
          </p:cNvSpPr>
          <p:nvPr>
            <p:ph idx="1"/>
          </p:nvPr>
        </p:nvSpPr>
        <p:spPr>
          <a:xfrm>
            <a:off x="1952625" y="2505075"/>
            <a:ext cx="8353425" cy="4010025"/>
          </a:xfrm>
        </p:spPr>
        <p:txBody>
          <a:bodyPr>
            <a:normAutofit/>
          </a:bodyPr>
          <a:lstStyle/>
          <a:p>
            <a:pPr marL="0" indent="0" algn="ctr">
              <a:buNone/>
            </a:pPr>
            <a:r>
              <a:rPr lang="en-US" b="1" dirty="0"/>
              <a:t>“</a:t>
            </a:r>
            <a:r>
              <a:rPr lang="en-US" sz="1800" b="1" dirty="0"/>
              <a:t>Evaluating Written, Audio and Video Feedback in Higher Education Summative Assessment Tasks</a:t>
            </a:r>
            <a:r>
              <a:rPr lang="en-US" b="1" dirty="0"/>
              <a:t>”</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rPr>
              <a:t> by </a:t>
            </a:r>
            <a:r>
              <a:rPr lang="en-US" b="1" dirty="0">
                <a:solidFill>
                  <a:srgbClr val="1A1A1A"/>
                </a:solidFill>
                <a:effectLst/>
                <a:latin typeface="Calibri" panose="020F0502020204030204" pitchFamily="34" charset="0"/>
                <a:ea typeface="Calibri" panose="020F0502020204030204" pitchFamily="34" charset="0"/>
                <a:cs typeface="Times New Roman" panose="02020603050405020304" pitchFamily="18" charset="0"/>
                <a:hlinkClick r:id="rId2"/>
              </a:rPr>
              <a:t>Josh McCarthy</a:t>
            </a:r>
            <a:endParaRPr lang="en-US" dirty="0"/>
          </a:p>
          <a:p>
            <a:r>
              <a:rPr lang="en-US" sz="1600" u="sng" dirty="0"/>
              <a:t>Research study</a:t>
            </a:r>
            <a:r>
              <a:rPr lang="en-US" sz="1600" dirty="0"/>
              <a:t>: McCarthy examines the use of audio, video and written feedback, to establish the advantages and disadvantages of each technique, and to “determine which model provides students with more insight into their academic performance” (McCarthy 153).</a:t>
            </a:r>
          </a:p>
          <a:p>
            <a:r>
              <a:rPr lang="en-US" sz="1600" u="sng" dirty="0"/>
              <a:t>Conclusions:</a:t>
            </a:r>
            <a:r>
              <a:rPr lang="en-US" sz="1600" dirty="0"/>
              <a:t> </a:t>
            </a:r>
          </a:p>
          <a:p>
            <a:pPr lvl="1"/>
            <a:r>
              <a:rPr lang="en-US" dirty="0"/>
              <a:t>There is no ‘one size fits all’ feedback model when it comes to assessment in higher education.  However, when possible, educators should match the feedback model with the genre of the assignment.</a:t>
            </a:r>
          </a:p>
          <a:p>
            <a:pPr lvl="1"/>
            <a:r>
              <a:rPr lang="en-US" b="1" dirty="0"/>
              <a:t>66% of students preferred video feedback </a:t>
            </a:r>
            <a:r>
              <a:rPr lang="en-US" dirty="0"/>
              <a:t>because “it provided more in-depth analysis of their academic performance in assignments, which were largely visual-based” (McCarthy 166). </a:t>
            </a:r>
          </a:p>
          <a:p>
            <a:pPr lvl="2"/>
            <a:r>
              <a:rPr lang="en-US" dirty="0"/>
              <a:t>22% preferred written feedback, and 12% preferred audio feedback.</a:t>
            </a:r>
          </a:p>
        </p:txBody>
      </p:sp>
    </p:spTree>
    <p:extLst>
      <p:ext uri="{BB962C8B-B14F-4D97-AF65-F5344CB8AC3E}">
        <p14:creationId xmlns:p14="http://schemas.microsoft.com/office/powerpoint/2010/main" val="3252219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5FA15E-7E57-6BFB-7C29-DE341E4F78DB}"/>
              </a:ext>
            </a:extLst>
          </p:cNvPr>
          <p:cNvSpPr>
            <a:spLocks noGrp="1"/>
          </p:cNvSpPr>
          <p:nvPr>
            <p:ph type="body" idx="1"/>
          </p:nvPr>
        </p:nvSpPr>
        <p:spPr>
          <a:xfrm>
            <a:off x="1398494" y="2671482"/>
            <a:ext cx="4455190" cy="757518"/>
          </a:xfrm>
        </p:spPr>
        <p:txBody>
          <a:bodyPr>
            <a:normAutofit fontScale="85000" lnSpcReduction="10000"/>
          </a:bodyPr>
          <a:lstStyle/>
          <a:p>
            <a:r>
              <a:rPr lang="en-US" sz="2000" dirty="0">
                <a:hlinkClick r:id="rId2"/>
              </a:rPr>
              <a:t>How do I use a rubric to grade submissions in </a:t>
            </a:r>
            <a:r>
              <a:rPr lang="en-US" sz="2000" dirty="0" err="1">
                <a:hlinkClick r:id="rId2"/>
              </a:rPr>
              <a:t>Speedgrader</a:t>
            </a:r>
            <a:r>
              <a:rPr lang="en-US" sz="2000" dirty="0">
                <a:hlinkClick r:id="rId2"/>
              </a:rPr>
              <a:t>?</a:t>
            </a:r>
            <a:endParaRPr lang="en-US" sz="2000" dirty="0"/>
          </a:p>
          <a:p>
            <a:endParaRPr lang="en-US" dirty="0"/>
          </a:p>
        </p:txBody>
      </p:sp>
      <p:sp>
        <p:nvSpPr>
          <p:cNvPr id="5" name="Text Placeholder 4">
            <a:extLst>
              <a:ext uri="{FF2B5EF4-FFF2-40B4-BE49-F238E27FC236}">
                <a16:creationId xmlns:a16="http://schemas.microsoft.com/office/drawing/2014/main" id="{268C5992-003F-84AD-350C-CE5ED49D8415}"/>
              </a:ext>
            </a:extLst>
          </p:cNvPr>
          <p:cNvSpPr>
            <a:spLocks noGrp="1"/>
          </p:cNvSpPr>
          <p:nvPr>
            <p:ph type="body" sz="quarter" idx="13"/>
          </p:nvPr>
        </p:nvSpPr>
        <p:spPr>
          <a:xfrm>
            <a:off x="6338316" y="2814918"/>
            <a:ext cx="4270248" cy="757519"/>
          </a:xfrm>
        </p:spPr>
        <p:txBody>
          <a:bodyPr>
            <a:normAutofit fontScale="85000" lnSpcReduction="20000"/>
          </a:bodyPr>
          <a:lstStyle/>
          <a:p>
            <a:r>
              <a:rPr lang="en-US" sz="2000" dirty="0">
                <a:solidFill>
                  <a:schemeClr val="tx1"/>
                </a:solidFill>
                <a:hlinkClick r:id="rId3"/>
              </a:rPr>
              <a:t>How do I use free-form comments instead of ratings in a rubric on </a:t>
            </a:r>
            <a:r>
              <a:rPr lang="en-US" sz="2000" dirty="0" err="1">
                <a:solidFill>
                  <a:schemeClr val="tx1"/>
                </a:solidFill>
                <a:hlinkClick r:id="rId3"/>
              </a:rPr>
              <a:t>Speedgrader</a:t>
            </a:r>
            <a:r>
              <a:rPr lang="en-US" sz="2000" dirty="0">
                <a:solidFill>
                  <a:schemeClr val="tx1"/>
                </a:solidFill>
                <a:hlinkClick r:id="rId3"/>
              </a:rPr>
              <a:t>?</a:t>
            </a:r>
            <a:endParaRPr lang="en-US" sz="2000" dirty="0">
              <a:solidFill>
                <a:schemeClr val="tx1"/>
              </a:solidFill>
            </a:endParaRPr>
          </a:p>
          <a:p>
            <a:endParaRPr lang="en-US" dirty="0"/>
          </a:p>
        </p:txBody>
      </p:sp>
      <p:sp>
        <p:nvSpPr>
          <p:cNvPr id="6" name="Title 5">
            <a:extLst>
              <a:ext uri="{FF2B5EF4-FFF2-40B4-BE49-F238E27FC236}">
                <a16:creationId xmlns:a16="http://schemas.microsoft.com/office/drawing/2014/main" id="{D5F5729B-83C9-0F49-3E16-CD6CE1A49126}"/>
              </a:ext>
            </a:extLst>
          </p:cNvPr>
          <p:cNvSpPr>
            <a:spLocks noGrp="1"/>
          </p:cNvSpPr>
          <p:nvPr>
            <p:ph type="title"/>
          </p:nvPr>
        </p:nvSpPr>
        <p:spPr/>
        <p:txBody>
          <a:bodyPr/>
          <a:lstStyle/>
          <a:p>
            <a:r>
              <a:rPr lang="en-US" dirty="0"/>
              <a:t>Completing the rubric</a:t>
            </a:r>
          </a:p>
        </p:txBody>
      </p:sp>
      <p:pic>
        <p:nvPicPr>
          <p:cNvPr id="7" name="Content Placeholder 6">
            <a:extLst>
              <a:ext uri="{FF2B5EF4-FFF2-40B4-BE49-F238E27FC236}">
                <a16:creationId xmlns:a16="http://schemas.microsoft.com/office/drawing/2014/main" id="{14D98575-55E4-F176-A436-238AC768A4DD}"/>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583436" y="3555625"/>
            <a:ext cx="4270248" cy="2882005"/>
          </a:xfrm>
          <a:prstGeom prst="rect">
            <a:avLst/>
          </a:prstGeom>
        </p:spPr>
      </p:pic>
      <p:pic>
        <p:nvPicPr>
          <p:cNvPr id="10" name="Content Placeholder 5">
            <a:extLst>
              <a:ext uri="{FF2B5EF4-FFF2-40B4-BE49-F238E27FC236}">
                <a16:creationId xmlns:a16="http://schemas.microsoft.com/office/drawing/2014/main" id="{3002C0B8-BA17-F5B2-78A5-CC52726CE051}"/>
              </a:ext>
            </a:extLst>
          </p:cNvPr>
          <p:cNvPicPr>
            <a:picLocks noGrp="1" noChangeAspect="1"/>
          </p:cNvPicPr>
          <p:nvPr>
            <p:ph sz="quarter" idx="4"/>
          </p:nvPr>
        </p:nvPicPr>
        <p:blipFill>
          <a:blip r:embed="rId5" cstate="print">
            <a:extLst>
              <a:ext uri="{28A0092B-C50C-407E-A947-70E740481C1C}">
                <a14:useLocalDpi xmlns:a14="http://schemas.microsoft.com/office/drawing/2010/main" val="0"/>
              </a:ext>
            </a:extLst>
          </a:blip>
          <a:stretch>
            <a:fillRect/>
          </a:stretch>
        </p:blipFill>
        <p:spPr>
          <a:xfrm>
            <a:off x="6338315" y="3555625"/>
            <a:ext cx="4270247" cy="2882005"/>
          </a:xfrm>
        </p:spPr>
      </p:pic>
    </p:spTree>
    <p:extLst>
      <p:ext uri="{BB962C8B-B14F-4D97-AF65-F5344CB8AC3E}">
        <p14:creationId xmlns:p14="http://schemas.microsoft.com/office/powerpoint/2010/main" val="3566277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2FF467F-51EC-37D7-D002-7C51628DC657}"/>
              </a:ext>
            </a:extLst>
          </p:cNvPr>
          <p:cNvSpPr>
            <a:spLocks noGrp="1"/>
          </p:cNvSpPr>
          <p:nvPr>
            <p:ph type="body" idx="1"/>
          </p:nvPr>
        </p:nvSpPr>
        <p:spPr>
          <a:xfrm>
            <a:off x="1583436" y="2671482"/>
            <a:ext cx="9025128" cy="757518"/>
          </a:xfrm>
        </p:spPr>
        <p:txBody>
          <a:bodyPr>
            <a:normAutofit/>
          </a:bodyPr>
          <a:lstStyle/>
          <a:p>
            <a:r>
              <a:rPr lang="en-US" sz="2000" b="1" dirty="0">
                <a:solidFill>
                  <a:schemeClr val="tx1"/>
                </a:solidFill>
              </a:rPr>
              <a:t>Whenever possible, link specific textual choices to the broader criteria in the rubric.</a:t>
            </a:r>
          </a:p>
          <a:p>
            <a:endParaRPr lang="en-US" dirty="0"/>
          </a:p>
        </p:txBody>
      </p:sp>
      <p:sp>
        <p:nvSpPr>
          <p:cNvPr id="3" name="Content Placeholder 2">
            <a:extLst>
              <a:ext uri="{FF2B5EF4-FFF2-40B4-BE49-F238E27FC236}">
                <a16:creationId xmlns:a16="http://schemas.microsoft.com/office/drawing/2014/main" id="{9FBA1CA8-00E0-4E43-D6F3-A5F091788925}"/>
              </a:ext>
            </a:extLst>
          </p:cNvPr>
          <p:cNvSpPr>
            <a:spLocks noGrp="1"/>
          </p:cNvSpPr>
          <p:nvPr>
            <p:ph sz="half" idx="2"/>
          </p:nvPr>
        </p:nvSpPr>
        <p:spPr>
          <a:xfrm>
            <a:off x="1583436" y="3143249"/>
            <a:ext cx="4270248" cy="2887029"/>
          </a:xfrm>
        </p:spPr>
        <p:txBody>
          <a:bodyPr>
            <a:normAutofit/>
          </a:bodyPr>
          <a:lstStyle/>
          <a:p>
            <a:endParaRPr lang="en-US" sz="2000" dirty="0"/>
          </a:p>
          <a:p>
            <a:r>
              <a:rPr lang="en-US" sz="2000" dirty="0"/>
              <a:t>During the test-drive, you chose your battles; then, you marked those battles in-text.  Now you can refer to the specific page numbers of those battles in the appropriate criteria in the rubric.</a:t>
            </a:r>
          </a:p>
          <a:p>
            <a:pPr marL="0" indent="0">
              <a:buNone/>
            </a:pPr>
            <a:endParaRPr lang="en-US" sz="2400" dirty="0"/>
          </a:p>
        </p:txBody>
      </p:sp>
      <p:sp>
        <p:nvSpPr>
          <p:cNvPr id="8" name="Content Placeholder 7">
            <a:extLst>
              <a:ext uri="{FF2B5EF4-FFF2-40B4-BE49-F238E27FC236}">
                <a16:creationId xmlns:a16="http://schemas.microsoft.com/office/drawing/2014/main" id="{C7CD559C-2E83-66A6-9863-53E3178DDC71}"/>
              </a:ext>
            </a:extLst>
          </p:cNvPr>
          <p:cNvSpPr>
            <a:spLocks noGrp="1"/>
          </p:cNvSpPr>
          <p:nvPr>
            <p:ph sz="quarter" idx="4"/>
          </p:nvPr>
        </p:nvSpPr>
        <p:spPr/>
        <p:txBody>
          <a:bodyPr>
            <a:normAutofit/>
          </a:bodyPr>
          <a:lstStyle/>
          <a:p>
            <a:endParaRPr lang="en-US"/>
          </a:p>
        </p:txBody>
      </p:sp>
      <p:sp>
        <p:nvSpPr>
          <p:cNvPr id="9" name="Text Placeholder 8">
            <a:extLst>
              <a:ext uri="{FF2B5EF4-FFF2-40B4-BE49-F238E27FC236}">
                <a16:creationId xmlns:a16="http://schemas.microsoft.com/office/drawing/2014/main" id="{64DCD5F2-E394-86FE-3E02-8BF79FF1A2AE}"/>
              </a:ext>
            </a:extLst>
          </p:cNvPr>
          <p:cNvSpPr>
            <a:spLocks noGrp="1"/>
          </p:cNvSpPr>
          <p:nvPr>
            <p:ph type="body" sz="quarter" idx="13"/>
          </p:nvPr>
        </p:nvSpPr>
        <p:spPr/>
        <p:txBody>
          <a:bodyPr/>
          <a:lstStyle/>
          <a:p>
            <a:endParaRPr lang="en-US" dirty="0"/>
          </a:p>
        </p:txBody>
      </p:sp>
      <p:sp>
        <p:nvSpPr>
          <p:cNvPr id="2" name="Title 1">
            <a:extLst>
              <a:ext uri="{FF2B5EF4-FFF2-40B4-BE49-F238E27FC236}">
                <a16:creationId xmlns:a16="http://schemas.microsoft.com/office/drawing/2014/main" id="{A6415BC7-AF13-25E6-79DE-D13EA5FCFE67}"/>
              </a:ext>
            </a:extLst>
          </p:cNvPr>
          <p:cNvSpPr>
            <a:spLocks noGrp="1"/>
          </p:cNvSpPr>
          <p:nvPr>
            <p:ph type="title"/>
          </p:nvPr>
        </p:nvSpPr>
        <p:spPr/>
        <p:txBody>
          <a:bodyPr/>
          <a:lstStyle/>
          <a:p>
            <a:r>
              <a:rPr lang="en-US" dirty="0"/>
              <a:t>Completing the rubric</a:t>
            </a:r>
          </a:p>
        </p:txBody>
      </p:sp>
      <p:pic>
        <p:nvPicPr>
          <p:cNvPr id="5" name="Picture 4">
            <a:extLst>
              <a:ext uri="{FF2B5EF4-FFF2-40B4-BE49-F238E27FC236}">
                <a16:creationId xmlns:a16="http://schemas.microsoft.com/office/drawing/2014/main" id="{998596F7-1AD3-C603-22BD-F4B33BDD3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6698" y="3375569"/>
            <a:ext cx="4270248" cy="3133612"/>
          </a:xfrm>
          <a:prstGeom prst="rect">
            <a:avLst/>
          </a:prstGeom>
        </p:spPr>
      </p:pic>
    </p:spTree>
    <p:extLst>
      <p:ext uri="{BB962C8B-B14F-4D97-AF65-F5344CB8AC3E}">
        <p14:creationId xmlns:p14="http://schemas.microsoft.com/office/powerpoint/2010/main" val="1958477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A88D-2D91-34C7-8BB1-E64AB62ADC62}"/>
              </a:ext>
            </a:extLst>
          </p:cNvPr>
          <p:cNvSpPr>
            <a:spLocks noGrp="1"/>
          </p:cNvSpPr>
          <p:nvPr>
            <p:ph type="title"/>
          </p:nvPr>
        </p:nvSpPr>
        <p:spPr/>
        <p:txBody>
          <a:bodyPr/>
          <a:lstStyle/>
          <a:p>
            <a:r>
              <a:rPr lang="en-US" dirty="0"/>
              <a:t>At the end…</a:t>
            </a:r>
          </a:p>
        </p:txBody>
      </p:sp>
      <p:sp>
        <p:nvSpPr>
          <p:cNvPr id="3" name="Content Placeholder 2">
            <a:extLst>
              <a:ext uri="{FF2B5EF4-FFF2-40B4-BE49-F238E27FC236}">
                <a16:creationId xmlns:a16="http://schemas.microsoft.com/office/drawing/2014/main" id="{C609E8EB-0770-58E4-A0C3-F80B29799205}"/>
              </a:ext>
            </a:extLst>
          </p:cNvPr>
          <p:cNvSpPr>
            <a:spLocks noGrp="1"/>
          </p:cNvSpPr>
          <p:nvPr>
            <p:ph idx="1"/>
          </p:nvPr>
        </p:nvSpPr>
        <p:spPr/>
        <p:txBody>
          <a:bodyPr/>
          <a:lstStyle/>
          <a:p>
            <a:r>
              <a:rPr lang="en-US" sz="2000" b="1" dirty="0">
                <a:solidFill>
                  <a:schemeClr val="tx1"/>
                </a:solidFill>
              </a:rPr>
              <a:t>Don’t overdo it</a:t>
            </a:r>
          </a:p>
          <a:p>
            <a:pPr marL="0" indent="0">
              <a:buNone/>
            </a:pPr>
            <a:r>
              <a:rPr lang="en-US" sz="1600" dirty="0">
                <a:solidFill>
                  <a:schemeClr val="tx1"/>
                </a:solidFill>
              </a:rPr>
              <a:t>What feedback should go in the “Assignment Comments” and what should go in the rubric?</a:t>
            </a:r>
          </a:p>
          <a:p>
            <a:pPr marL="0" indent="0">
              <a:buNone/>
            </a:pPr>
            <a:endParaRPr lang="en-US" sz="1600" dirty="0">
              <a:solidFill>
                <a:schemeClr val="tx1"/>
              </a:solidFill>
            </a:endParaRPr>
          </a:p>
          <a:p>
            <a:r>
              <a:rPr lang="en-US" b="1" dirty="0">
                <a:solidFill>
                  <a:schemeClr val="tx1"/>
                </a:solidFill>
              </a:rPr>
              <a:t>Make sure there is a clear</a:t>
            </a:r>
          </a:p>
          <a:p>
            <a:pPr marL="0" indent="0">
              <a:buNone/>
            </a:pPr>
            <a:r>
              <a:rPr lang="en-US" b="1" dirty="0">
                <a:solidFill>
                  <a:schemeClr val="tx1"/>
                </a:solidFill>
              </a:rPr>
              <a:t>relationship between the </a:t>
            </a:r>
          </a:p>
          <a:p>
            <a:pPr marL="0" indent="0">
              <a:buNone/>
            </a:pPr>
            <a:r>
              <a:rPr lang="en-US" b="1" dirty="0">
                <a:solidFill>
                  <a:schemeClr val="tx1"/>
                </a:solidFill>
              </a:rPr>
              <a:t>3 forms of feedback.</a:t>
            </a:r>
            <a:endParaRPr lang="en-US" dirty="0"/>
          </a:p>
        </p:txBody>
      </p:sp>
      <p:graphicFrame>
        <p:nvGraphicFramePr>
          <p:cNvPr id="4" name="Diagram 3">
            <a:extLst>
              <a:ext uri="{FF2B5EF4-FFF2-40B4-BE49-F238E27FC236}">
                <a16:creationId xmlns:a16="http://schemas.microsoft.com/office/drawing/2014/main" id="{89DE87A4-666E-2FDA-0B94-C53202B85E18}"/>
              </a:ext>
            </a:extLst>
          </p:cNvPr>
          <p:cNvGraphicFramePr/>
          <p:nvPr>
            <p:extLst>
              <p:ext uri="{D42A27DB-BD31-4B8C-83A1-F6EECF244321}">
                <p14:modId xmlns:p14="http://schemas.microsoft.com/office/powerpoint/2010/main" val="3536000289"/>
              </p:ext>
            </p:extLst>
          </p:nvPr>
        </p:nvGraphicFramePr>
        <p:xfrm>
          <a:off x="5934635" y="3801035"/>
          <a:ext cx="4414837" cy="2564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9041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A88D-2D91-34C7-8BB1-E64AB62ADC62}"/>
              </a:ext>
            </a:extLst>
          </p:cNvPr>
          <p:cNvSpPr>
            <a:spLocks noGrp="1"/>
          </p:cNvSpPr>
          <p:nvPr>
            <p:ph type="title"/>
          </p:nvPr>
        </p:nvSpPr>
        <p:spPr/>
        <p:txBody>
          <a:bodyPr/>
          <a:lstStyle/>
          <a:p>
            <a:r>
              <a:rPr lang="en-US" dirty="0"/>
              <a:t>At the end…</a:t>
            </a:r>
          </a:p>
        </p:txBody>
      </p:sp>
      <p:sp>
        <p:nvSpPr>
          <p:cNvPr id="3" name="Content Placeholder 2">
            <a:extLst>
              <a:ext uri="{FF2B5EF4-FFF2-40B4-BE49-F238E27FC236}">
                <a16:creationId xmlns:a16="http://schemas.microsoft.com/office/drawing/2014/main" id="{C609E8EB-0770-58E4-A0C3-F80B29799205}"/>
              </a:ext>
            </a:extLst>
          </p:cNvPr>
          <p:cNvSpPr>
            <a:spLocks noGrp="1"/>
          </p:cNvSpPr>
          <p:nvPr>
            <p:ph idx="1"/>
          </p:nvPr>
        </p:nvSpPr>
        <p:spPr>
          <a:xfrm>
            <a:off x="2231136" y="2638044"/>
            <a:ext cx="7729728" cy="3610356"/>
          </a:xfrm>
        </p:spPr>
        <p:txBody>
          <a:bodyPr>
            <a:normAutofit/>
          </a:bodyPr>
          <a:lstStyle/>
          <a:p>
            <a:pPr marL="0" indent="0">
              <a:buNone/>
            </a:pPr>
            <a:r>
              <a:rPr lang="en-US" sz="2600" b="1" dirty="0">
                <a:solidFill>
                  <a:schemeClr val="tx1"/>
                </a:solidFill>
              </a:rPr>
              <a:t>Consider Creating Opportunities for Students to Engage the Feedback </a:t>
            </a:r>
          </a:p>
          <a:p>
            <a:r>
              <a:rPr lang="en-US" sz="1800" dirty="0">
                <a:effectLst/>
                <a:ea typeface="Calibri" panose="020F0502020204030204" pitchFamily="34" charset="0"/>
              </a:rPr>
              <a:t>Students must correct the indicated and/or unmarked errors in a pattern of error that the instructor has identified for them.</a:t>
            </a:r>
          </a:p>
          <a:p>
            <a:r>
              <a:rPr lang="en-US" sz="1800" dirty="0">
                <a:effectLst/>
                <a:ea typeface="Calibri" panose="020F0502020204030204" pitchFamily="34" charset="0"/>
                <a:cs typeface="Times New Roman" panose="02020603050405020304" pitchFamily="18" charset="0"/>
              </a:rPr>
              <a:t>Students must type at the top of their assignment what they were asked to work on in their last assignment.</a:t>
            </a:r>
          </a:p>
          <a:p>
            <a:pPr marL="0" indent="0">
              <a:buNone/>
            </a:pPr>
            <a:endParaRPr lang="en-US" dirty="0"/>
          </a:p>
        </p:txBody>
      </p:sp>
    </p:spTree>
    <p:extLst>
      <p:ext uri="{BB962C8B-B14F-4D97-AF65-F5344CB8AC3E}">
        <p14:creationId xmlns:p14="http://schemas.microsoft.com/office/powerpoint/2010/main" val="4002352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3503-CD75-DB9B-99E5-E3EEE2BC987D}"/>
              </a:ext>
            </a:extLst>
          </p:cNvPr>
          <p:cNvSpPr>
            <a:spLocks noGrp="1"/>
          </p:cNvSpPr>
          <p:nvPr>
            <p:ph type="title"/>
          </p:nvPr>
        </p:nvSpPr>
        <p:spPr/>
        <p:txBody>
          <a:bodyPr/>
          <a:lstStyle/>
          <a:p>
            <a:r>
              <a:rPr lang="en-US" dirty="0"/>
              <a:t>Designing effective materials</a:t>
            </a:r>
          </a:p>
        </p:txBody>
      </p:sp>
      <p:sp>
        <p:nvSpPr>
          <p:cNvPr id="4" name="Content Placeholder 3">
            <a:extLst>
              <a:ext uri="{FF2B5EF4-FFF2-40B4-BE49-F238E27FC236}">
                <a16:creationId xmlns:a16="http://schemas.microsoft.com/office/drawing/2014/main" id="{23D41BBD-BD85-9C39-6485-7735C01CBBE9}"/>
              </a:ext>
            </a:extLst>
          </p:cNvPr>
          <p:cNvSpPr>
            <a:spLocks noGrp="1"/>
          </p:cNvSpPr>
          <p:nvPr>
            <p:ph sz="half" idx="1"/>
          </p:nvPr>
        </p:nvSpPr>
        <p:spPr/>
        <p:txBody>
          <a:bodyPr anchor="ctr">
            <a:normAutofit/>
          </a:bodyPr>
          <a:lstStyle/>
          <a:p>
            <a:pPr marL="0" indent="0">
              <a:buNone/>
            </a:pPr>
            <a:r>
              <a:rPr lang="en-US" sz="2400" b="1" dirty="0"/>
              <a:t>Set them (and you) up for success with clear, well-developed materials and scaffolding.</a:t>
            </a:r>
          </a:p>
        </p:txBody>
      </p:sp>
      <p:sp>
        <p:nvSpPr>
          <p:cNvPr id="5" name="Content Placeholder 4">
            <a:extLst>
              <a:ext uri="{FF2B5EF4-FFF2-40B4-BE49-F238E27FC236}">
                <a16:creationId xmlns:a16="http://schemas.microsoft.com/office/drawing/2014/main" id="{6DA57024-C219-5B15-39F7-28875E0E9E15}"/>
              </a:ext>
            </a:extLst>
          </p:cNvPr>
          <p:cNvSpPr>
            <a:spLocks noGrp="1"/>
          </p:cNvSpPr>
          <p:nvPr>
            <p:ph sz="half" idx="2"/>
          </p:nvPr>
        </p:nvSpPr>
        <p:spPr/>
        <p:txBody>
          <a:bodyPr/>
          <a:lstStyle/>
          <a:p>
            <a:r>
              <a:rPr lang="en-US" sz="2800" dirty="0"/>
              <a:t>Clear instructions</a:t>
            </a:r>
          </a:p>
          <a:p>
            <a:r>
              <a:rPr lang="en-US" sz="2800" dirty="0"/>
              <a:t>Rubric</a:t>
            </a:r>
          </a:p>
          <a:p>
            <a:r>
              <a:rPr lang="en-US" sz="2800" dirty="0"/>
              <a:t>Modeling Skills</a:t>
            </a:r>
          </a:p>
          <a:p>
            <a:r>
              <a:rPr lang="en-US" sz="2800" dirty="0"/>
              <a:t>Scaffolding*</a:t>
            </a:r>
          </a:p>
          <a:p>
            <a:pPr marL="228600" lvl="1" indent="0">
              <a:buNone/>
            </a:pPr>
            <a:r>
              <a:rPr lang="en-US" dirty="0"/>
              <a:t>*Helps prevent AI use</a:t>
            </a:r>
          </a:p>
        </p:txBody>
      </p:sp>
    </p:spTree>
    <p:extLst>
      <p:ext uri="{BB962C8B-B14F-4D97-AF65-F5344CB8AC3E}">
        <p14:creationId xmlns:p14="http://schemas.microsoft.com/office/powerpoint/2010/main" val="40223782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9A88D-2D91-34C7-8BB1-E64AB62ADC62}"/>
              </a:ext>
            </a:extLst>
          </p:cNvPr>
          <p:cNvSpPr>
            <a:spLocks noGrp="1"/>
          </p:cNvSpPr>
          <p:nvPr>
            <p:ph type="title"/>
          </p:nvPr>
        </p:nvSpPr>
        <p:spPr/>
        <p:txBody>
          <a:bodyPr/>
          <a:lstStyle/>
          <a:p>
            <a:r>
              <a:rPr lang="en-US" dirty="0"/>
              <a:t>At the end…</a:t>
            </a:r>
          </a:p>
        </p:txBody>
      </p:sp>
      <p:sp>
        <p:nvSpPr>
          <p:cNvPr id="3" name="Content Placeholder 2">
            <a:extLst>
              <a:ext uri="{FF2B5EF4-FFF2-40B4-BE49-F238E27FC236}">
                <a16:creationId xmlns:a16="http://schemas.microsoft.com/office/drawing/2014/main" id="{C609E8EB-0770-58E4-A0C3-F80B29799205}"/>
              </a:ext>
            </a:extLst>
          </p:cNvPr>
          <p:cNvSpPr>
            <a:spLocks noGrp="1"/>
          </p:cNvSpPr>
          <p:nvPr>
            <p:ph idx="1"/>
          </p:nvPr>
        </p:nvSpPr>
        <p:spPr>
          <a:xfrm>
            <a:off x="2231136" y="2638044"/>
            <a:ext cx="7729728" cy="3610356"/>
          </a:xfrm>
        </p:spPr>
        <p:txBody>
          <a:bodyPr>
            <a:normAutofit fontScale="92500" lnSpcReduction="10000"/>
          </a:bodyPr>
          <a:lstStyle/>
          <a:p>
            <a:pPr marL="0" indent="0">
              <a:buNone/>
            </a:pPr>
            <a:r>
              <a:rPr lang="en-US" sz="2600" b="1" dirty="0">
                <a:solidFill>
                  <a:schemeClr val="tx1"/>
                </a:solidFill>
              </a:rPr>
              <a:t>Consider Creating Opportunities for Students to Engage the Feedback </a:t>
            </a:r>
          </a:p>
          <a:p>
            <a:r>
              <a:rPr lang="en-US" sz="1800" dirty="0">
                <a:effectLst/>
                <a:ea typeface="Calibri" panose="020F0502020204030204" pitchFamily="34" charset="0"/>
              </a:rPr>
              <a:t>Students must correct the indicated and/or unmarked errors in a pattern of error that the instructor has identified for them.</a:t>
            </a:r>
          </a:p>
          <a:p>
            <a:r>
              <a:rPr lang="en-US" sz="1800" dirty="0">
                <a:effectLst/>
                <a:ea typeface="Calibri" panose="020F0502020204030204" pitchFamily="34" charset="0"/>
                <a:cs typeface="Times New Roman" panose="02020603050405020304" pitchFamily="18" charset="0"/>
              </a:rPr>
              <a:t>Students must type at the top of their assignment what they were asked to work on in their last assignment.</a:t>
            </a:r>
          </a:p>
          <a:p>
            <a:r>
              <a:rPr lang="en-US" sz="1800" dirty="0">
                <a:effectLst/>
                <a:ea typeface="Calibri" panose="020F0502020204030204" pitchFamily="34" charset="0"/>
                <a:cs typeface="Times New Roman" panose="02020603050405020304" pitchFamily="18" charset="0"/>
              </a:rPr>
              <a:t>Students must submit a cover sheet reflecting on previous errors, successes, etc. </a:t>
            </a:r>
          </a:p>
          <a:p>
            <a:pPr marL="800100" lvl="1" indent="-342900">
              <a:lnSpc>
                <a:spcPct val="115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How have you worked to improve your writing in this essay?</a:t>
            </a:r>
          </a:p>
          <a:p>
            <a:pPr marL="800100" lvl="1" indent="-342900">
              <a:lnSpc>
                <a:spcPct val="115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What elements of your essay do you believe have been successful (i.e. good things that I should not overlook)?</a:t>
            </a:r>
          </a:p>
          <a:p>
            <a:pPr marL="800100" lvl="1" indent="-342900">
              <a:lnSpc>
                <a:spcPct val="115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Are there any parts of this assignment that you had trouble with?</a:t>
            </a:r>
          </a:p>
          <a:p>
            <a:pPr marL="800100" lvl="1" indent="-342900">
              <a:lnSpc>
                <a:spcPct val="115000"/>
              </a:lnSpc>
              <a:spcBef>
                <a:spcPts val="0"/>
              </a:spcBef>
              <a:spcAft>
                <a:spcPts val="0"/>
              </a:spcAft>
              <a:buFont typeface="Symbol" panose="05050102010706020507" pitchFamily="18" charset="2"/>
              <a:buChar char=""/>
            </a:pPr>
            <a:r>
              <a:rPr lang="en-US" sz="1400" dirty="0">
                <a:effectLst/>
                <a:ea typeface="Calibri" panose="020F0502020204030204" pitchFamily="34" charset="0"/>
                <a:cs typeface="Times New Roman" panose="02020603050405020304" pitchFamily="18" charset="0"/>
              </a:rPr>
              <a:t>Is there a specific part of your writing or part of this essay that you would like me to address in my feedback?</a:t>
            </a:r>
          </a:p>
          <a:p>
            <a:pPr marL="0" indent="0">
              <a:buNone/>
            </a:pPr>
            <a:endParaRPr lang="en-US" dirty="0"/>
          </a:p>
        </p:txBody>
      </p:sp>
    </p:spTree>
    <p:extLst>
      <p:ext uri="{BB962C8B-B14F-4D97-AF65-F5344CB8AC3E}">
        <p14:creationId xmlns:p14="http://schemas.microsoft.com/office/powerpoint/2010/main" val="2217233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5005-1AF4-6638-8E96-958750F84A56}"/>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77B00179-11A8-3941-26E9-3C26F12B47EC}"/>
              </a:ext>
            </a:extLst>
          </p:cNvPr>
          <p:cNvSpPr>
            <a:spLocks noGrp="1"/>
          </p:cNvSpPr>
          <p:nvPr>
            <p:ph sz="half" idx="1"/>
          </p:nvPr>
        </p:nvSpPr>
        <p:spPr>
          <a:xfrm>
            <a:off x="1581912" y="2638044"/>
            <a:ext cx="4836817" cy="3565532"/>
          </a:xfrm>
        </p:spPr>
        <p:txBody>
          <a:bodyPr>
            <a:normAutofit fontScale="32500" lnSpcReduction="20000"/>
          </a:bodyPr>
          <a:lstStyle/>
          <a:p>
            <a:pPr lvl="1"/>
            <a:r>
              <a:rPr lang="en-US" sz="4900" dirty="0"/>
              <a:t>Consider the feedback process an opportunity to teach the student how to improve.</a:t>
            </a:r>
          </a:p>
          <a:p>
            <a:pPr lvl="1">
              <a:buNone/>
            </a:pPr>
            <a:endParaRPr lang="en-US" sz="4900" dirty="0"/>
          </a:p>
          <a:p>
            <a:pPr lvl="1"/>
            <a:r>
              <a:rPr lang="en-US" sz="4900" dirty="0"/>
              <a:t>Remember that developing good materials up-front saves time in the long run. </a:t>
            </a:r>
            <a:endParaRPr lang="en-US" sz="4900" i="1" dirty="0"/>
          </a:p>
          <a:p>
            <a:pPr lvl="1">
              <a:buNone/>
            </a:pPr>
            <a:endParaRPr lang="en-US" sz="4900" dirty="0"/>
          </a:p>
          <a:p>
            <a:pPr lvl="1"/>
            <a:r>
              <a:rPr lang="en-US" sz="4900" dirty="0"/>
              <a:t>Triage and pick your battles.</a:t>
            </a:r>
          </a:p>
          <a:p>
            <a:pPr lvl="1">
              <a:buNone/>
            </a:pPr>
            <a:endParaRPr lang="en-US" sz="4900" dirty="0"/>
          </a:p>
          <a:p>
            <a:pPr lvl="1"/>
            <a:r>
              <a:rPr lang="en-US" sz="4900" dirty="0"/>
              <a:t>Create a clear relationship between the in-text marks, final comments, and rubric.</a:t>
            </a:r>
          </a:p>
          <a:p>
            <a:endParaRPr lang="en-US" dirty="0"/>
          </a:p>
        </p:txBody>
      </p:sp>
      <p:pic>
        <p:nvPicPr>
          <p:cNvPr id="5" name="Content Placeholder 4" descr="November 2013 140.JPG">
            <a:extLst>
              <a:ext uri="{FF2B5EF4-FFF2-40B4-BE49-F238E27FC236}">
                <a16:creationId xmlns:a16="http://schemas.microsoft.com/office/drawing/2014/main" id="{4C7A9A0C-EC6D-AB8A-5216-4056141C6275}"/>
              </a:ext>
            </a:extLst>
          </p:cNvPr>
          <p:cNvPicPr>
            <a:picLocks noGrp="1" noChangeAspect="1"/>
          </p:cNvPicPr>
          <p:nvPr>
            <p:ph sz="half" idx="2"/>
          </p:nvPr>
        </p:nvPicPr>
        <p:blipFill>
          <a:blip r:embed="rId2" cstate="print"/>
          <a:stretch>
            <a:fillRect/>
          </a:stretch>
        </p:blipFill>
        <p:spPr>
          <a:xfrm>
            <a:off x="6648451" y="2638425"/>
            <a:ext cx="3218934" cy="3101975"/>
          </a:xfrm>
          <a:prstGeom prst="rect">
            <a:avLst/>
          </a:prstGeom>
          <a:ln>
            <a:noFill/>
          </a:ln>
          <a:effectLst>
            <a:softEdge rad="112500"/>
          </a:effectLst>
        </p:spPr>
      </p:pic>
    </p:spTree>
    <p:extLst>
      <p:ext uri="{BB962C8B-B14F-4D97-AF65-F5344CB8AC3E}">
        <p14:creationId xmlns:p14="http://schemas.microsoft.com/office/powerpoint/2010/main" val="1223484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C5FEF-7405-90A7-8F93-F1377E8C2416}"/>
              </a:ext>
            </a:extLst>
          </p:cNvPr>
          <p:cNvSpPr>
            <a:spLocks noGrp="1"/>
          </p:cNvSpPr>
          <p:nvPr>
            <p:ph type="body" idx="1"/>
          </p:nvPr>
        </p:nvSpPr>
        <p:spPr/>
        <p:txBody>
          <a:bodyPr/>
          <a:lstStyle/>
          <a:p>
            <a:r>
              <a:rPr lang="en-US" dirty="0"/>
              <a:t>Assignments</a:t>
            </a:r>
          </a:p>
        </p:txBody>
      </p:sp>
      <p:sp>
        <p:nvSpPr>
          <p:cNvPr id="3" name="Content Placeholder 2">
            <a:extLst>
              <a:ext uri="{FF2B5EF4-FFF2-40B4-BE49-F238E27FC236}">
                <a16:creationId xmlns:a16="http://schemas.microsoft.com/office/drawing/2014/main" id="{E5ABA3D5-81D1-C8A6-B30E-76094E96BA3C}"/>
              </a:ext>
            </a:extLst>
          </p:cNvPr>
          <p:cNvSpPr>
            <a:spLocks noGrp="1"/>
          </p:cNvSpPr>
          <p:nvPr>
            <p:ph sz="half" idx="2"/>
          </p:nvPr>
        </p:nvSpPr>
        <p:spPr/>
        <p:txBody>
          <a:bodyPr>
            <a:normAutofit/>
          </a:bodyPr>
          <a:lstStyle/>
          <a:p>
            <a:r>
              <a:rPr lang="en-US" sz="1800" u="sng" dirty="0"/>
              <a:t>Basic Requirements</a:t>
            </a:r>
            <a:r>
              <a:rPr lang="en-US" sz="1800" dirty="0"/>
              <a:t>: Due dates, length, etc.</a:t>
            </a:r>
          </a:p>
          <a:p>
            <a:r>
              <a:rPr lang="en-US" sz="1800" u="sng" dirty="0">
                <a:solidFill>
                  <a:schemeClr val="tx1"/>
                </a:solidFill>
              </a:rPr>
              <a:t>Context</a:t>
            </a:r>
            <a:r>
              <a:rPr lang="en-US" sz="1800" dirty="0">
                <a:solidFill>
                  <a:schemeClr val="tx1"/>
                </a:solidFill>
              </a:rPr>
              <a:t>: Learning goals, real life, etc.</a:t>
            </a:r>
          </a:p>
          <a:p>
            <a:r>
              <a:rPr lang="en-US" sz="1800" u="sng" dirty="0">
                <a:solidFill>
                  <a:schemeClr val="tx1"/>
                </a:solidFill>
              </a:rPr>
              <a:t>Rhetorical Specifications</a:t>
            </a:r>
            <a:r>
              <a:rPr lang="en-US" sz="1800" dirty="0">
                <a:solidFill>
                  <a:schemeClr val="tx1"/>
                </a:solidFill>
              </a:rPr>
              <a:t>: Purpose, Audience, Genre. </a:t>
            </a:r>
          </a:p>
          <a:p>
            <a:r>
              <a:rPr lang="en-US" sz="1800" u="sng" dirty="0">
                <a:solidFill>
                  <a:schemeClr val="tx1"/>
                </a:solidFill>
              </a:rPr>
              <a:t>Prompt</a:t>
            </a:r>
            <a:r>
              <a:rPr lang="en-US" sz="1800" dirty="0">
                <a:solidFill>
                  <a:schemeClr val="tx1"/>
                </a:solidFill>
              </a:rPr>
              <a:t>: Accounts for classroom context, appropriate scope, etc. </a:t>
            </a:r>
          </a:p>
          <a:p>
            <a:endParaRPr lang="en-US" dirty="0"/>
          </a:p>
        </p:txBody>
      </p:sp>
      <p:sp>
        <p:nvSpPr>
          <p:cNvPr id="4" name="Content Placeholder 3">
            <a:extLst>
              <a:ext uri="{FF2B5EF4-FFF2-40B4-BE49-F238E27FC236}">
                <a16:creationId xmlns:a16="http://schemas.microsoft.com/office/drawing/2014/main" id="{C41BD692-49AA-C3B7-CC7E-2989976C3A24}"/>
              </a:ext>
            </a:extLst>
          </p:cNvPr>
          <p:cNvSpPr>
            <a:spLocks noGrp="1"/>
          </p:cNvSpPr>
          <p:nvPr>
            <p:ph sz="quarter" idx="4"/>
          </p:nvPr>
        </p:nvSpPr>
        <p:spPr/>
        <p:txBody>
          <a:bodyPr>
            <a:normAutofit/>
          </a:bodyPr>
          <a:lstStyle/>
          <a:p>
            <a:pPr marL="0" indent="0">
              <a:buNone/>
            </a:pPr>
            <a:endParaRPr lang="en-US" dirty="0"/>
          </a:p>
        </p:txBody>
      </p:sp>
      <p:sp>
        <p:nvSpPr>
          <p:cNvPr id="5" name="Text Placeholder 4">
            <a:extLst>
              <a:ext uri="{FF2B5EF4-FFF2-40B4-BE49-F238E27FC236}">
                <a16:creationId xmlns:a16="http://schemas.microsoft.com/office/drawing/2014/main" id="{07074025-624C-3D2E-7EE4-E48A99EA10BF}"/>
              </a:ext>
            </a:extLst>
          </p:cNvPr>
          <p:cNvSpPr>
            <a:spLocks noGrp="1"/>
          </p:cNvSpPr>
          <p:nvPr>
            <p:ph type="body" sz="quarter" idx="13"/>
          </p:nvPr>
        </p:nvSpPr>
        <p:spPr/>
        <p:txBody>
          <a:bodyPr/>
          <a:lstStyle/>
          <a:p>
            <a:endParaRPr lang="en-US" dirty="0"/>
          </a:p>
        </p:txBody>
      </p:sp>
      <p:sp>
        <p:nvSpPr>
          <p:cNvPr id="6" name="Title 5">
            <a:extLst>
              <a:ext uri="{FF2B5EF4-FFF2-40B4-BE49-F238E27FC236}">
                <a16:creationId xmlns:a16="http://schemas.microsoft.com/office/drawing/2014/main" id="{F7DE71A2-801E-A2CC-3D86-4212BC5DD472}"/>
              </a:ext>
            </a:extLst>
          </p:cNvPr>
          <p:cNvSpPr>
            <a:spLocks noGrp="1"/>
          </p:cNvSpPr>
          <p:nvPr>
            <p:ph type="title"/>
          </p:nvPr>
        </p:nvSpPr>
        <p:spPr/>
        <p:txBody>
          <a:bodyPr/>
          <a:lstStyle/>
          <a:p>
            <a:r>
              <a:rPr lang="en-US" dirty="0"/>
              <a:t>Designing effective materials</a:t>
            </a:r>
          </a:p>
        </p:txBody>
      </p:sp>
    </p:spTree>
    <p:extLst>
      <p:ext uri="{BB962C8B-B14F-4D97-AF65-F5344CB8AC3E}">
        <p14:creationId xmlns:p14="http://schemas.microsoft.com/office/powerpoint/2010/main" val="2144966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CC5FEF-7405-90A7-8F93-F1377E8C2416}"/>
              </a:ext>
            </a:extLst>
          </p:cNvPr>
          <p:cNvSpPr>
            <a:spLocks noGrp="1"/>
          </p:cNvSpPr>
          <p:nvPr>
            <p:ph type="body" idx="1"/>
          </p:nvPr>
        </p:nvSpPr>
        <p:spPr/>
        <p:txBody>
          <a:bodyPr/>
          <a:lstStyle/>
          <a:p>
            <a:r>
              <a:rPr lang="en-US" dirty="0"/>
              <a:t>Assignments</a:t>
            </a:r>
          </a:p>
        </p:txBody>
      </p:sp>
      <p:sp>
        <p:nvSpPr>
          <p:cNvPr id="3" name="Content Placeholder 2">
            <a:extLst>
              <a:ext uri="{FF2B5EF4-FFF2-40B4-BE49-F238E27FC236}">
                <a16:creationId xmlns:a16="http://schemas.microsoft.com/office/drawing/2014/main" id="{E5ABA3D5-81D1-C8A6-B30E-76094E96BA3C}"/>
              </a:ext>
            </a:extLst>
          </p:cNvPr>
          <p:cNvSpPr>
            <a:spLocks noGrp="1"/>
          </p:cNvSpPr>
          <p:nvPr>
            <p:ph sz="half" idx="2"/>
          </p:nvPr>
        </p:nvSpPr>
        <p:spPr/>
        <p:txBody>
          <a:bodyPr>
            <a:normAutofit lnSpcReduction="10000"/>
          </a:bodyPr>
          <a:lstStyle/>
          <a:p>
            <a:r>
              <a:rPr lang="en-US" sz="1800" u="sng" dirty="0"/>
              <a:t>Basic Requirements</a:t>
            </a:r>
            <a:r>
              <a:rPr lang="en-US" sz="1800" dirty="0"/>
              <a:t>: Due dates, length, etc.</a:t>
            </a:r>
          </a:p>
          <a:p>
            <a:r>
              <a:rPr lang="en-US" sz="1800" u="sng" dirty="0">
                <a:solidFill>
                  <a:schemeClr val="tx1"/>
                </a:solidFill>
              </a:rPr>
              <a:t>Context</a:t>
            </a:r>
            <a:r>
              <a:rPr lang="en-US" sz="1800" dirty="0">
                <a:solidFill>
                  <a:schemeClr val="tx1"/>
                </a:solidFill>
              </a:rPr>
              <a:t>: Learning goals, real life, etc.</a:t>
            </a:r>
          </a:p>
          <a:p>
            <a:r>
              <a:rPr lang="en-US" sz="1800" u="sng" dirty="0">
                <a:solidFill>
                  <a:schemeClr val="tx1"/>
                </a:solidFill>
              </a:rPr>
              <a:t>Rhetorical Specifications</a:t>
            </a:r>
            <a:r>
              <a:rPr lang="en-US" sz="1800" dirty="0">
                <a:solidFill>
                  <a:schemeClr val="tx1"/>
                </a:solidFill>
              </a:rPr>
              <a:t>: Purpose, Audience, Genre. </a:t>
            </a:r>
          </a:p>
          <a:p>
            <a:r>
              <a:rPr lang="en-US" sz="1800" u="sng" dirty="0">
                <a:solidFill>
                  <a:schemeClr val="tx1"/>
                </a:solidFill>
              </a:rPr>
              <a:t>Prompt</a:t>
            </a:r>
            <a:r>
              <a:rPr lang="en-US" sz="1800" dirty="0">
                <a:solidFill>
                  <a:schemeClr val="tx1"/>
                </a:solidFill>
              </a:rPr>
              <a:t>: Accounts for classroom context, appropriate scope, etc. </a:t>
            </a:r>
          </a:p>
          <a:p>
            <a:endParaRPr lang="en-US" dirty="0"/>
          </a:p>
        </p:txBody>
      </p:sp>
      <p:sp>
        <p:nvSpPr>
          <p:cNvPr id="4" name="Content Placeholder 3">
            <a:extLst>
              <a:ext uri="{FF2B5EF4-FFF2-40B4-BE49-F238E27FC236}">
                <a16:creationId xmlns:a16="http://schemas.microsoft.com/office/drawing/2014/main" id="{C41BD692-49AA-C3B7-CC7E-2989976C3A24}"/>
              </a:ext>
            </a:extLst>
          </p:cNvPr>
          <p:cNvSpPr>
            <a:spLocks noGrp="1"/>
          </p:cNvSpPr>
          <p:nvPr>
            <p:ph sz="quarter" idx="4"/>
          </p:nvPr>
        </p:nvSpPr>
        <p:spPr/>
        <p:txBody>
          <a:bodyPr>
            <a:normAutofit lnSpcReduction="10000"/>
          </a:bodyPr>
          <a:lstStyle/>
          <a:p>
            <a:pPr marL="0" indent="0">
              <a:buNone/>
            </a:pPr>
            <a:r>
              <a:rPr lang="en-US" sz="1600" i="1" dirty="0"/>
              <a:t>Specifying the assessment criteria – for them AND you</a:t>
            </a:r>
            <a:r>
              <a:rPr lang="en-US" sz="1600" dirty="0"/>
              <a:t>.</a:t>
            </a:r>
          </a:p>
          <a:p>
            <a:r>
              <a:rPr lang="en-US" sz="1800" dirty="0"/>
              <a:t>Narrative, Numeric, Analytic, and Holistic</a:t>
            </a:r>
          </a:p>
          <a:p>
            <a:r>
              <a:rPr lang="en-US" sz="1800" dirty="0"/>
              <a:t>Criteria: Content and Prose</a:t>
            </a:r>
          </a:p>
          <a:p>
            <a:r>
              <a:rPr lang="en-US" sz="1800" dirty="0"/>
              <a:t>Diction: Employ the same diction in the rubric and the prompt: the student must see how these two documents take root in each other.</a:t>
            </a:r>
          </a:p>
          <a:p>
            <a:endParaRPr lang="en-US" dirty="0"/>
          </a:p>
        </p:txBody>
      </p:sp>
      <p:sp>
        <p:nvSpPr>
          <p:cNvPr id="5" name="Text Placeholder 4">
            <a:extLst>
              <a:ext uri="{FF2B5EF4-FFF2-40B4-BE49-F238E27FC236}">
                <a16:creationId xmlns:a16="http://schemas.microsoft.com/office/drawing/2014/main" id="{07074025-624C-3D2E-7EE4-E48A99EA10BF}"/>
              </a:ext>
            </a:extLst>
          </p:cNvPr>
          <p:cNvSpPr>
            <a:spLocks noGrp="1"/>
          </p:cNvSpPr>
          <p:nvPr>
            <p:ph type="body" sz="quarter" idx="13"/>
          </p:nvPr>
        </p:nvSpPr>
        <p:spPr/>
        <p:txBody>
          <a:bodyPr/>
          <a:lstStyle/>
          <a:p>
            <a:r>
              <a:rPr lang="en-US" dirty="0"/>
              <a:t>rubrics</a:t>
            </a:r>
          </a:p>
        </p:txBody>
      </p:sp>
      <p:sp>
        <p:nvSpPr>
          <p:cNvPr id="6" name="Title 5">
            <a:extLst>
              <a:ext uri="{FF2B5EF4-FFF2-40B4-BE49-F238E27FC236}">
                <a16:creationId xmlns:a16="http://schemas.microsoft.com/office/drawing/2014/main" id="{F7DE71A2-801E-A2CC-3D86-4212BC5DD472}"/>
              </a:ext>
            </a:extLst>
          </p:cNvPr>
          <p:cNvSpPr>
            <a:spLocks noGrp="1"/>
          </p:cNvSpPr>
          <p:nvPr>
            <p:ph type="title"/>
          </p:nvPr>
        </p:nvSpPr>
        <p:spPr/>
        <p:txBody>
          <a:bodyPr/>
          <a:lstStyle/>
          <a:p>
            <a:r>
              <a:rPr lang="en-US" dirty="0"/>
              <a:t>Designing effective materials</a:t>
            </a:r>
          </a:p>
        </p:txBody>
      </p:sp>
    </p:spTree>
    <p:extLst>
      <p:ext uri="{BB962C8B-B14F-4D97-AF65-F5344CB8AC3E}">
        <p14:creationId xmlns:p14="http://schemas.microsoft.com/office/powerpoint/2010/main" val="2324571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7235DD-A5AC-B9F2-CACA-D2CB06FA90CB}"/>
              </a:ext>
            </a:extLst>
          </p:cNvPr>
          <p:cNvSpPr>
            <a:spLocks noGrp="1"/>
          </p:cNvSpPr>
          <p:nvPr>
            <p:ph type="ctrTitle"/>
          </p:nvPr>
        </p:nvSpPr>
        <p:spPr/>
        <p:txBody>
          <a:bodyPr/>
          <a:lstStyle/>
          <a:p>
            <a:r>
              <a:rPr lang="en-US" dirty="0"/>
              <a:t>The tenets of effective feedback</a:t>
            </a:r>
          </a:p>
        </p:txBody>
      </p:sp>
      <p:sp>
        <p:nvSpPr>
          <p:cNvPr id="8" name="Subtitle 7">
            <a:extLst>
              <a:ext uri="{FF2B5EF4-FFF2-40B4-BE49-F238E27FC236}">
                <a16:creationId xmlns:a16="http://schemas.microsoft.com/office/drawing/2014/main" id="{2C4A46F6-272E-7B79-635A-0248E2490B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96382182"/>
      </p:ext>
    </p:extLst>
  </p:cSld>
  <p:clrMapOvr>
    <a:masterClrMapping/>
  </p:clrMapOvr>
</p:sld>
</file>

<file path=ppt/theme/theme1.xml><?xml version="1.0" encoding="utf-8"?>
<a:theme xmlns:a="http://schemas.openxmlformats.org/drawingml/2006/main" name="Parcel">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TM10001115[[fn=Parcel]]</Template>
  <TotalTime>1498</TotalTime>
  <Words>3717</Words>
  <Application>Microsoft Office PowerPoint</Application>
  <PresentationFormat>Widescreen</PresentationFormat>
  <Paragraphs>362</Paragraphs>
  <Slides>61</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 Black</vt:lpstr>
      <vt:lpstr>Calibri</vt:lpstr>
      <vt:lpstr>Garamond</vt:lpstr>
      <vt:lpstr>Gill Sans MT</vt:lpstr>
      <vt:lpstr>Symbol</vt:lpstr>
      <vt:lpstr>Times New Roman</vt:lpstr>
      <vt:lpstr>Parcel</vt:lpstr>
      <vt:lpstr>Providing feedback on student writing</vt:lpstr>
      <vt:lpstr>We’ve made it through the last 3 years!</vt:lpstr>
      <vt:lpstr>Agenda</vt:lpstr>
      <vt:lpstr>The goal of providing feedback</vt:lpstr>
      <vt:lpstr>Before feedback, feedforward</vt:lpstr>
      <vt:lpstr>Designing effective materials</vt:lpstr>
      <vt:lpstr>Designing effective materials</vt:lpstr>
      <vt:lpstr>Designing effective materials</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The tenets of effective feedback</vt:lpstr>
      <vt:lpstr>In a nutshell</vt:lpstr>
      <vt:lpstr>In a nutshell</vt:lpstr>
      <vt:lpstr>In-text feedback</vt:lpstr>
      <vt:lpstr>Get prepared</vt:lpstr>
      <vt:lpstr>In-text feedback</vt:lpstr>
      <vt:lpstr>In-text feedback</vt:lpstr>
      <vt:lpstr>In-text feedback</vt:lpstr>
      <vt:lpstr>In-text feedback</vt:lpstr>
      <vt:lpstr>In-text feedback</vt:lpstr>
      <vt:lpstr>In-text feedback</vt:lpstr>
      <vt:lpstr>In-text feedback</vt:lpstr>
      <vt:lpstr>In-text feedback</vt:lpstr>
      <vt:lpstr>In-text feedback with speedgrader</vt:lpstr>
      <vt:lpstr>In-text feedback with speedgrader</vt:lpstr>
      <vt:lpstr>In-text feedback with speedgrader</vt:lpstr>
      <vt:lpstr>In-text feedback with speedgrader</vt:lpstr>
      <vt:lpstr>In-text feedback with speedgrader</vt:lpstr>
      <vt:lpstr>culminating comments + rubric</vt:lpstr>
      <vt:lpstr>Culminating comments</vt:lpstr>
      <vt:lpstr>Culminating comments</vt:lpstr>
      <vt:lpstr>Culminating comments</vt:lpstr>
      <vt:lpstr>Culminating comments</vt:lpstr>
      <vt:lpstr>Culminating comments</vt:lpstr>
      <vt:lpstr>Culminating comments</vt:lpstr>
      <vt:lpstr>Culminating comments</vt:lpstr>
      <vt:lpstr>“Wise” feedback</vt:lpstr>
      <vt:lpstr>Culminating comments</vt:lpstr>
      <vt:lpstr>Culminating comments</vt:lpstr>
      <vt:lpstr>Culminating comments</vt:lpstr>
      <vt:lpstr>Feedback: forms of delivery</vt:lpstr>
      <vt:lpstr>Feedback: forms of delivery</vt:lpstr>
      <vt:lpstr>Feedback: forms of delivery</vt:lpstr>
      <vt:lpstr>Completing the rubric</vt:lpstr>
      <vt:lpstr>Completing the rubric</vt:lpstr>
      <vt:lpstr>At the end…</vt:lpstr>
      <vt:lpstr>At the end…</vt:lpstr>
      <vt:lpstr>At the end…</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feedback on student writing</dc:title>
  <dc:creator>Sara Cook</dc:creator>
  <cp:lastModifiedBy>Sara Cook</cp:lastModifiedBy>
  <cp:revision>2</cp:revision>
  <dcterms:created xsi:type="dcterms:W3CDTF">2023-02-05T20:20:22Z</dcterms:created>
  <dcterms:modified xsi:type="dcterms:W3CDTF">2023-02-06T21:18:24Z</dcterms:modified>
</cp:coreProperties>
</file>